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80" r:id="rId3"/>
    <p:sldId id="259" r:id="rId4"/>
    <p:sldId id="261" r:id="rId5"/>
    <p:sldId id="262" r:id="rId6"/>
    <p:sldId id="284" r:id="rId7"/>
    <p:sldId id="263" r:id="rId8"/>
    <p:sldId id="265" r:id="rId9"/>
    <p:sldId id="264" r:id="rId10"/>
    <p:sldId id="283" r:id="rId11"/>
    <p:sldId id="28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03CB3F3-C0CF-4137-A7D3-55B248F77C08}">
          <p14:sldIdLst>
            <p14:sldId id="256"/>
            <p14:sldId id="280"/>
            <p14:sldId id="259"/>
            <p14:sldId id="261"/>
            <p14:sldId id="262"/>
            <p14:sldId id="284"/>
            <p14:sldId id="263"/>
            <p14:sldId id="265"/>
            <p14:sldId id="264"/>
            <p14:sldId id="283"/>
            <p14:sldId id="282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21">
          <p15:clr>
            <a:srgbClr val="A4A3A4"/>
          </p15:clr>
        </p15:guide>
        <p15:guide id="2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FF9A97"/>
    <a:srgbClr val="B1FF65"/>
    <a:srgbClr val="FFB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45" y="291"/>
      </p:cViewPr>
      <p:guideLst>
        <p:guide orient="horz" pos="3021"/>
        <p:guide pos="2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868C9-DE28-4D68-9D96-7FCFA34A2DE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81C842A-01AD-468A-A0B4-E04861A31FD5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Grundschule</a:t>
          </a:r>
        </a:p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Mittelschule</a:t>
          </a:r>
        </a:p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Realschule</a:t>
          </a:r>
        </a:p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Gymnasium</a:t>
          </a:r>
        </a:p>
      </dgm:t>
    </dgm:pt>
    <dgm:pt modelId="{87E06ED1-8E74-4204-81DB-CC434284A97B}" type="parTrans" cxnId="{FDB3E66E-1C9B-49ED-8B57-89F055F0A8E2}">
      <dgm:prSet/>
      <dgm:spPr/>
      <dgm:t>
        <a:bodyPr/>
        <a:lstStyle/>
        <a:p>
          <a:endParaRPr lang="de-DE"/>
        </a:p>
      </dgm:t>
    </dgm:pt>
    <dgm:pt modelId="{0D9F8281-2BD0-4C6A-9599-21EE0119517D}" type="sibTrans" cxnId="{FDB3E66E-1C9B-49ED-8B57-89F055F0A8E2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de-DE">
            <a:solidFill>
              <a:srgbClr val="0070C0"/>
            </a:solidFill>
          </a:endParaRPr>
        </a:p>
      </dgm:t>
    </dgm:pt>
    <dgm:pt modelId="{D3C2A7DE-19EA-4BF6-9B91-4552330AE11F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ALLGEMEINBILDUNG</a:t>
          </a:r>
        </a:p>
      </dgm:t>
    </dgm:pt>
    <dgm:pt modelId="{6FCE70A7-EC72-4180-ACDF-5568DCAAA3BB}" type="parTrans" cxnId="{23A9ADF0-46FC-4002-8772-28471654F304}">
      <dgm:prSet/>
      <dgm:spPr/>
      <dgm:t>
        <a:bodyPr/>
        <a:lstStyle/>
        <a:p>
          <a:endParaRPr lang="de-DE"/>
        </a:p>
      </dgm:t>
    </dgm:pt>
    <dgm:pt modelId="{092D8A45-B195-4262-A4A5-2EA61A9BBA91}" type="sibTrans" cxnId="{23A9ADF0-46FC-4002-8772-28471654F304}">
      <dgm:prSet/>
      <dgm:spPr/>
      <dgm:t>
        <a:bodyPr/>
        <a:lstStyle/>
        <a:p>
          <a:endParaRPr lang="de-DE"/>
        </a:p>
      </dgm:t>
    </dgm:pt>
    <dgm:pt modelId="{B00738D0-131B-4288-8E4D-4A2AF486B09A}" type="pres">
      <dgm:prSet presAssocID="{2BD868C9-DE28-4D68-9D96-7FCFA34A2DEC}" presName="linearFlow" presStyleCnt="0">
        <dgm:presLayoutVars>
          <dgm:resizeHandles val="exact"/>
        </dgm:presLayoutVars>
      </dgm:prSet>
      <dgm:spPr/>
    </dgm:pt>
    <dgm:pt modelId="{C7DF0216-13C7-451A-B4B7-46764BB03848}" type="pres">
      <dgm:prSet presAssocID="{681C842A-01AD-468A-A0B4-E04861A31FD5}" presName="node" presStyleLbl="node1" presStyleIdx="0" presStyleCnt="2" custScaleY="63696" custLinFactNeighborY="-7537">
        <dgm:presLayoutVars>
          <dgm:bulletEnabled val="1"/>
        </dgm:presLayoutVars>
      </dgm:prSet>
      <dgm:spPr/>
    </dgm:pt>
    <dgm:pt modelId="{22CF0ECC-713C-4D99-9746-B5A3B34959C9}" type="pres">
      <dgm:prSet presAssocID="{0D9F8281-2BD0-4C6A-9599-21EE0119517D}" presName="sibTrans" presStyleLbl="sibTrans2D1" presStyleIdx="0" presStyleCnt="1" custScaleX="49523" custScaleY="79517" custLinFactNeighborY="-14471"/>
      <dgm:spPr/>
    </dgm:pt>
    <dgm:pt modelId="{8B38EBD2-9202-487C-A18A-3B687994898D}" type="pres">
      <dgm:prSet presAssocID="{0D9F8281-2BD0-4C6A-9599-21EE0119517D}" presName="connectorText" presStyleLbl="sibTrans2D1" presStyleIdx="0" presStyleCnt="1"/>
      <dgm:spPr/>
    </dgm:pt>
    <dgm:pt modelId="{95D9A7C9-2B36-414C-AA51-54DA7B138000}" type="pres">
      <dgm:prSet presAssocID="{D3C2A7DE-19EA-4BF6-9B91-4552330AE11F}" presName="node" presStyleLbl="node1" presStyleIdx="1" presStyleCnt="2" custScaleY="32485" custLinFactNeighborX="2141" custLinFactNeighborY="-30969">
        <dgm:presLayoutVars>
          <dgm:bulletEnabled val="1"/>
        </dgm:presLayoutVars>
      </dgm:prSet>
      <dgm:spPr/>
    </dgm:pt>
  </dgm:ptLst>
  <dgm:cxnLst>
    <dgm:cxn modelId="{C8432D11-41AC-4446-8748-D9A8328D7015}" type="presOf" srcId="{D3C2A7DE-19EA-4BF6-9B91-4552330AE11F}" destId="{95D9A7C9-2B36-414C-AA51-54DA7B138000}" srcOrd="0" destOrd="0" presId="urn:microsoft.com/office/officeart/2005/8/layout/process2"/>
    <dgm:cxn modelId="{9CA79A42-759F-4205-B80A-02136D9C9C1C}" type="presOf" srcId="{0D9F8281-2BD0-4C6A-9599-21EE0119517D}" destId="{8B38EBD2-9202-487C-A18A-3B687994898D}" srcOrd="1" destOrd="0" presId="urn:microsoft.com/office/officeart/2005/8/layout/process2"/>
    <dgm:cxn modelId="{FDB3E66E-1C9B-49ED-8B57-89F055F0A8E2}" srcId="{2BD868C9-DE28-4D68-9D96-7FCFA34A2DEC}" destId="{681C842A-01AD-468A-A0B4-E04861A31FD5}" srcOrd="0" destOrd="0" parTransId="{87E06ED1-8E74-4204-81DB-CC434284A97B}" sibTransId="{0D9F8281-2BD0-4C6A-9599-21EE0119517D}"/>
    <dgm:cxn modelId="{2B13BD8C-E8F5-4B00-82C4-C2A82C960A29}" type="presOf" srcId="{0D9F8281-2BD0-4C6A-9599-21EE0119517D}" destId="{22CF0ECC-713C-4D99-9746-B5A3B34959C9}" srcOrd="0" destOrd="0" presId="urn:microsoft.com/office/officeart/2005/8/layout/process2"/>
    <dgm:cxn modelId="{2EB1619D-A82B-48D9-93D3-6FEC6EEA4F9E}" type="presOf" srcId="{681C842A-01AD-468A-A0B4-E04861A31FD5}" destId="{C7DF0216-13C7-451A-B4B7-46764BB03848}" srcOrd="0" destOrd="0" presId="urn:microsoft.com/office/officeart/2005/8/layout/process2"/>
    <dgm:cxn modelId="{17C64FB9-E53A-4C46-8D6B-1DB3065C8F10}" type="presOf" srcId="{2BD868C9-DE28-4D68-9D96-7FCFA34A2DEC}" destId="{B00738D0-131B-4288-8E4D-4A2AF486B09A}" srcOrd="0" destOrd="0" presId="urn:microsoft.com/office/officeart/2005/8/layout/process2"/>
    <dgm:cxn modelId="{23A9ADF0-46FC-4002-8772-28471654F304}" srcId="{2BD868C9-DE28-4D68-9D96-7FCFA34A2DEC}" destId="{D3C2A7DE-19EA-4BF6-9B91-4552330AE11F}" srcOrd="1" destOrd="0" parTransId="{6FCE70A7-EC72-4180-ACDF-5568DCAAA3BB}" sibTransId="{092D8A45-B195-4262-A4A5-2EA61A9BBA91}"/>
    <dgm:cxn modelId="{EE5FFAE0-8F4C-44AD-A484-A9D0828BC38E}" type="presParOf" srcId="{B00738D0-131B-4288-8E4D-4A2AF486B09A}" destId="{C7DF0216-13C7-451A-B4B7-46764BB03848}" srcOrd="0" destOrd="0" presId="urn:microsoft.com/office/officeart/2005/8/layout/process2"/>
    <dgm:cxn modelId="{21EF3483-134B-4B20-867C-178286FC62D3}" type="presParOf" srcId="{B00738D0-131B-4288-8E4D-4A2AF486B09A}" destId="{22CF0ECC-713C-4D99-9746-B5A3B34959C9}" srcOrd="1" destOrd="0" presId="urn:microsoft.com/office/officeart/2005/8/layout/process2"/>
    <dgm:cxn modelId="{46026D0D-24A1-4C15-8CD9-8745DE24771D}" type="presParOf" srcId="{22CF0ECC-713C-4D99-9746-B5A3B34959C9}" destId="{8B38EBD2-9202-487C-A18A-3B687994898D}" srcOrd="0" destOrd="0" presId="urn:microsoft.com/office/officeart/2005/8/layout/process2"/>
    <dgm:cxn modelId="{41BD0BB3-BFD6-4D6E-B576-37B088C235F7}" type="presParOf" srcId="{B00738D0-131B-4288-8E4D-4A2AF486B09A}" destId="{95D9A7C9-2B36-414C-AA51-54DA7B138000}" srcOrd="2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205E76-113D-5347-A9A6-73F85849E619}" type="doc">
      <dgm:prSet loTypeId="urn:microsoft.com/office/officeart/2005/8/layout/lis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3C4823C-7862-644C-8A22-1BDBC7811B14}">
      <dgm:prSet phldrT="[Text]" custT="1"/>
      <dgm:spPr/>
      <dgm:t>
        <a:bodyPr/>
        <a:lstStyle/>
        <a:p>
          <a:r>
            <a:rPr lang="de-DE" sz="2000" b="1" dirty="0"/>
            <a:t>Deutsch</a:t>
          </a:r>
          <a:r>
            <a:rPr lang="de-DE" sz="2000" dirty="0"/>
            <a:t> 			(schriftlich)</a:t>
          </a:r>
        </a:p>
      </dgm:t>
    </dgm:pt>
    <dgm:pt modelId="{5B5B381B-577C-C24A-B1FD-09A4FAE63849}" type="parTrans" cxnId="{6A1EF425-3482-BD42-893B-ABEF1DB619C2}">
      <dgm:prSet/>
      <dgm:spPr/>
      <dgm:t>
        <a:bodyPr/>
        <a:lstStyle/>
        <a:p>
          <a:endParaRPr lang="de-DE"/>
        </a:p>
      </dgm:t>
    </dgm:pt>
    <dgm:pt modelId="{9B1DEF5B-D214-D34F-9A1C-8BACAC186252}" type="sibTrans" cxnId="{6A1EF425-3482-BD42-893B-ABEF1DB619C2}">
      <dgm:prSet/>
      <dgm:spPr/>
      <dgm:t>
        <a:bodyPr/>
        <a:lstStyle/>
        <a:p>
          <a:endParaRPr lang="de-DE"/>
        </a:p>
      </dgm:t>
    </dgm:pt>
    <dgm:pt modelId="{461060E0-747E-E249-965A-B7AA84D2206C}">
      <dgm:prSet phldrT="[Text]" custT="1"/>
      <dgm:spPr/>
      <dgm:t>
        <a:bodyPr/>
        <a:lstStyle/>
        <a:p>
          <a:r>
            <a:rPr lang="de-DE" sz="2000" b="1" dirty="0"/>
            <a:t>Englisch</a:t>
          </a:r>
          <a:r>
            <a:rPr lang="de-DE" sz="2000" dirty="0"/>
            <a:t>			(schriftlich und mündlich)</a:t>
          </a:r>
        </a:p>
      </dgm:t>
    </dgm:pt>
    <dgm:pt modelId="{8CA75D5B-98D1-CA44-8A81-973EFB966CA0}" type="parTrans" cxnId="{A0D2A4AF-294C-854E-9F28-54EF8E931DBB}">
      <dgm:prSet/>
      <dgm:spPr/>
      <dgm:t>
        <a:bodyPr/>
        <a:lstStyle/>
        <a:p>
          <a:endParaRPr lang="de-DE"/>
        </a:p>
      </dgm:t>
    </dgm:pt>
    <dgm:pt modelId="{285A4ECD-FDF6-B74A-AF03-E69807919629}" type="sibTrans" cxnId="{A0D2A4AF-294C-854E-9F28-54EF8E931DBB}">
      <dgm:prSet/>
      <dgm:spPr/>
      <dgm:t>
        <a:bodyPr/>
        <a:lstStyle/>
        <a:p>
          <a:endParaRPr lang="de-DE"/>
        </a:p>
      </dgm:t>
    </dgm:pt>
    <dgm:pt modelId="{3CD825C2-8FEA-1E48-8D65-C50A6F536986}">
      <dgm:prSet phldrT="[Text]" custT="1"/>
      <dgm:spPr/>
      <dgm:t>
        <a:bodyPr/>
        <a:lstStyle/>
        <a:p>
          <a:r>
            <a:rPr lang="de-DE" sz="2000" b="1" dirty="0"/>
            <a:t>Betriebswirtschaftliche</a:t>
          </a:r>
        </a:p>
        <a:p>
          <a:r>
            <a:rPr lang="de-DE" sz="2000" b="1" dirty="0"/>
            <a:t>Steuerung und Kontrolle  	</a:t>
          </a:r>
          <a:r>
            <a:rPr lang="de-DE" sz="2000" dirty="0"/>
            <a:t>(schriftlich)</a:t>
          </a:r>
        </a:p>
      </dgm:t>
    </dgm:pt>
    <dgm:pt modelId="{9E92212E-6754-EB49-A999-93C30E58780F}" type="parTrans" cxnId="{C781E8CC-A2AD-804B-BF56-96A20C5E430A}">
      <dgm:prSet/>
      <dgm:spPr/>
      <dgm:t>
        <a:bodyPr/>
        <a:lstStyle/>
        <a:p>
          <a:endParaRPr lang="de-DE"/>
        </a:p>
      </dgm:t>
    </dgm:pt>
    <dgm:pt modelId="{03E7BDE5-E7F1-044C-98CD-59504E74F294}" type="sibTrans" cxnId="{C781E8CC-A2AD-804B-BF56-96A20C5E430A}">
      <dgm:prSet/>
      <dgm:spPr/>
      <dgm:t>
        <a:bodyPr/>
        <a:lstStyle/>
        <a:p>
          <a:endParaRPr lang="de-DE"/>
        </a:p>
      </dgm:t>
    </dgm:pt>
    <dgm:pt modelId="{725631B6-CEAC-184B-9A11-BDBD386E777E}">
      <dgm:prSet phldrT="[Text]" custT="1"/>
      <dgm:spPr/>
      <dgm:t>
        <a:bodyPr/>
        <a:lstStyle/>
        <a:p>
          <a:r>
            <a:rPr lang="de-DE" sz="2000" u="none" dirty="0">
              <a:solidFill>
                <a:srgbClr val="800000"/>
              </a:solidFill>
            </a:rPr>
            <a:t>wahlweise</a:t>
          </a:r>
          <a:r>
            <a:rPr lang="de-DE" sz="2000" dirty="0"/>
            <a:t> (Entscheidung in der 10. Klasse):</a:t>
          </a:r>
          <a:br>
            <a:rPr lang="de-DE" sz="2000" dirty="0"/>
          </a:br>
          <a:r>
            <a:rPr lang="de-DE" sz="600" dirty="0"/>
            <a:t> </a:t>
          </a:r>
          <a:br>
            <a:rPr lang="de-DE" sz="2000" dirty="0"/>
          </a:br>
          <a:r>
            <a:rPr lang="de-DE" sz="2000" b="1" dirty="0"/>
            <a:t>Mathematik</a:t>
          </a:r>
          <a:r>
            <a:rPr lang="de-DE" sz="2000" dirty="0"/>
            <a:t> 			(schriftlich)</a:t>
          </a:r>
          <a:br>
            <a:rPr lang="de-DE" sz="2000" dirty="0"/>
          </a:br>
          <a:r>
            <a:rPr lang="de-DE" sz="2000" dirty="0">
              <a:solidFill>
                <a:srgbClr val="800000"/>
              </a:solidFill>
            </a:rPr>
            <a:t>oder</a:t>
          </a:r>
          <a:br>
            <a:rPr lang="de-DE" sz="2000" dirty="0">
              <a:solidFill>
                <a:srgbClr val="800000"/>
              </a:solidFill>
            </a:rPr>
          </a:br>
          <a:r>
            <a:rPr lang="de-DE" sz="2000" b="1" dirty="0"/>
            <a:t>Übungsunternehmen</a:t>
          </a:r>
          <a:r>
            <a:rPr lang="de-DE" sz="2000" dirty="0"/>
            <a:t> 	(praktisch und mündlich)</a:t>
          </a:r>
        </a:p>
      </dgm:t>
    </dgm:pt>
    <dgm:pt modelId="{5722AE91-659F-9B42-81B9-E0230D6FFE00}" type="parTrans" cxnId="{CAEA3859-2D8C-9045-BEFE-0608DA3EE915}">
      <dgm:prSet/>
      <dgm:spPr/>
      <dgm:t>
        <a:bodyPr/>
        <a:lstStyle/>
        <a:p>
          <a:endParaRPr lang="de-DE"/>
        </a:p>
      </dgm:t>
    </dgm:pt>
    <dgm:pt modelId="{F45226E3-4C00-A44E-9607-98A5887EACA9}" type="sibTrans" cxnId="{CAEA3859-2D8C-9045-BEFE-0608DA3EE915}">
      <dgm:prSet/>
      <dgm:spPr/>
      <dgm:t>
        <a:bodyPr/>
        <a:lstStyle/>
        <a:p>
          <a:endParaRPr lang="de-DE"/>
        </a:p>
      </dgm:t>
    </dgm:pt>
    <dgm:pt modelId="{D8A1F835-F0D8-0E44-BEDA-0B239AEDF85A}" type="pres">
      <dgm:prSet presAssocID="{36205E76-113D-5347-A9A6-73F85849E619}" presName="linear" presStyleCnt="0">
        <dgm:presLayoutVars>
          <dgm:dir/>
          <dgm:animLvl val="lvl"/>
          <dgm:resizeHandles val="exact"/>
        </dgm:presLayoutVars>
      </dgm:prSet>
      <dgm:spPr/>
    </dgm:pt>
    <dgm:pt modelId="{D9D7E769-1C3E-A843-AB23-BE9A80D06E93}" type="pres">
      <dgm:prSet presAssocID="{F3C4823C-7862-644C-8A22-1BDBC7811B14}" presName="parentLin" presStyleCnt="0"/>
      <dgm:spPr/>
    </dgm:pt>
    <dgm:pt modelId="{C95EEAF7-13F1-E948-AE8F-AC4133216294}" type="pres">
      <dgm:prSet presAssocID="{F3C4823C-7862-644C-8A22-1BDBC7811B14}" presName="parentLeftMargin" presStyleLbl="node1" presStyleIdx="0" presStyleCnt="4"/>
      <dgm:spPr/>
    </dgm:pt>
    <dgm:pt modelId="{BAED383F-E7EC-1E4C-84D1-5B31CF7FF6DB}" type="pres">
      <dgm:prSet presAssocID="{F3C4823C-7862-644C-8A22-1BDBC7811B14}" presName="parentText" presStyleLbl="node1" presStyleIdx="0" presStyleCnt="4" custScaleX="119928" custScaleY="81301">
        <dgm:presLayoutVars>
          <dgm:chMax val="0"/>
          <dgm:bulletEnabled val="1"/>
        </dgm:presLayoutVars>
      </dgm:prSet>
      <dgm:spPr/>
    </dgm:pt>
    <dgm:pt modelId="{0D0B2657-4A04-7042-8BC7-BA8799E8EBF5}" type="pres">
      <dgm:prSet presAssocID="{F3C4823C-7862-644C-8A22-1BDBC7811B14}" presName="negativeSpace" presStyleCnt="0"/>
      <dgm:spPr/>
    </dgm:pt>
    <dgm:pt modelId="{373544D1-3DD9-E24C-B5F5-677BEF72344D}" type="pres">
      <dgm:prSet presAssocID="{F3C4823C-7862-644C-8A22-1BDBC7811B14}" presName="childText" presStyleLbl="conFgAcc1" presStyleIdx="0" presStyleCnt="4">
        <dgm:presLayoutVars>
          <dgm:bulletEnabled val="1"/>
        </dgm:presLayoutVars>
      </dgm:prSet>
      <dgm:spPr/>
    </dgm:pt>
    <dgm:pt modelId="{414BAD42-3E70-A041-88FA-15C6613B8D77}" type="pres">
      <dgm:prSet presAssocID="{9B1DEF5B-D214-D34F-9A1C-8BACAC186252}" presName="spaceBetweenRectangles" presStyleCnt="0"/>
      <dgm:spPr/>
    </dgm:pt>
    <dgm:pt modelId="{659D2679-72C4-E140-85E8-53CF9BAE96AE}" type="pres">
      <dgm:prSet presAssocID="{461060E0-747E-E249-965A-B7AA84D2206C}" presName="parentLin" presStyleCnt="0"/>
      <dgm:spPr/>
    </dgm:pt>
    <dgm:pt modelId="{3D82AC61-481C-8B40-9B37-D52FA2B1BA7F}" type="pres">
      <dgm:prSet presAssocID="{461060E0-747E-E249-965A-B7AA84D2206C}" presName="parentLeftMargin" presStyleLbl="node1" presStyleIdx="0" presStyleCnt="4"/>
      <dgm:spPr/>
    </dgm:pt>
    <dgm:pt modelId="{91B87B07-D06E-824B-90B1-578DF82261C9}" type="pres">
      <dgm:prSet presAssocID="{461060E0-747E-E249-965A-B7AA84D2206C}" presName="parentText" presStyleLbl="node1" presStyleIdx="1" presStyleCnt="4" custScaleX="119755" custScaleY="67073">
        <dgm:presLayoutVars>
          <dgm:chMax val="0"/>
          <dgm:bulletEnabled val="1"/>
        </dgm:presLayoutVars>
      </dgm:prSet>
      <dgm:spPr/>
    </dgm:pt>
    <dgm:pt modelId="{78A29FE3-3C9B-D14A-B6C5-7C45A2BE5DD0}" type="pres">
      <dgm:prSet presAssocID="{461060E0-747E-E249-965A-B7AA84D2206C}" presName="negativeSpace" presStyleCnt="0"/>
      <dgm:spPr/>
    </dgm:pt>
    <dgm:pt modelId="{71FB778B-F271-F44C-9F3B-B22550B1761D}" type="pres">
      <dgm:prSet presAssocID="{461060E0-747E-E249-965A-B7AA84D2206C}" presName="childText" presStyleLbl="conFgAcc1" presStyleIdx="1" presStyleCnt="4">
        <dgm:presLayoutVars>
          <dgm:bulletEnabled val="1"/>
        </dgm:presLayoutVars>
      </dgm:prSet>
      <dgm:spPr/>
    </dgm:pt>
    <dgm:pt modelId="{78DC7DC9-E5C4-EC4A-8A49-B114068D3F23}" type="pres">
      <dgm:prSet presAssocID="{285A4ECD-FDF6-B74A-AF03-E69807919629}" presName="spaceBetweenRectangles" presStyleCnt="0"/>
      <dgm:spPr/>
    </dgm:pt>
    <dgm:pt modelId="{B4DB1E65-9CD4-A64D-9D34-8AC8AE868430}" type="pres">
      <dgm:prSet presAssocID="{3CD825C2-8FEA-1E48-8D65-C50A6F536986}" presName="parentLin" presStyleCnt="0"/>
      <dgm:spPr/>
    </dgm:pt>
    <dgm:pt modelId="{8971F47F-979D-CA48-AD7A-4D09871029B1}" type="pres">
      <dgm:prSet presAssocID="{3CD825C2-8FEA-1E48-8D65-C50A6F536986}" presName="parentLeftMargin" presStyleLbl="node1" presStyleIdx="1" presStyleCnt="4"/>
      <dgm:spPr/>
    </dgm:pt>
    <dgm:pt modelId="{6A65FC7A-5B48-6948-90CA-279C9754FBDC}" type="pres">
      <dgm:prSet presAssocID="{3CD825C2-8FEA-1E48-8D65-C50A6F536986}" presName="parentText" presStyleLbl="node1" presStyleIdx="2" presStyleCnt="4" custScaleX="119755" custScaleY="190549">
        <dgm:presLayoutVars>
          <dgm:chMax val="0"/>
          <dgm:bulletEnabled val="1"/>
        </dgm:presLayoutVars>
      </dgm:prSet>
      <dgm:spPr/>
    </dgm:pt>
    <dgm:pt modelId="{F4D73AC4-355E-714C-A2B0-874941D9E826}" type="pres">
      <dgm:prSet presAssocID="{3CD825C2-8FEA-1E48-8D65-C50A6F536986}" presName="negativeSpace" presStyleCnt="0"/>
      <dgm:spPr/>
    </dgm:pt>
    <dgm:pt modelId="{F68241CA-1B7C-E443-B822-E33CA33D8155}" type="pres">
      <dgm:prSet presAssocID="{3CD825C2-8FEA-1E48-8D65-C50A6F536986}" presName="childText" presStyleLbl="conFgAcc1" presStyleIdx="2" presStyleCnt="4">
        <dgm:presLayoutVars>
          <dgm:bulletEnabled val="1"/>
        </dgm:presLayoutVars>
      </dgm:prSet>
      <dgm:spPr/>
    </dgm:pt>
    <dgm:pt modelId="{CC0676E4-5ED1-F84E-9676-7A8F69FE0195}" type="pres">
      <dgm:prSet presAssocID="{03E7BDE5-E7F1-044C-98CD-59504E74F294}" presName="spaceBetweenRectangles" presStyleCnt="0"/>
      <dgm:spPr/>
    </dgm:pt>
    <dgm:pt modelId="{264D8A2E-68DA-2C48-84E0-00232CD03732}" type="pres">
      <dgm:prSet presAssocID="{725631B6-CEAC-184B-9A11-BDBD386E777E}" presName="parentLin" presStyleCnt="0"/>
      <dgm:spPr/>
    </dgm:pt>
    <dgm:pt modelId="{74383649-EE31-1348-8837-60980815F605}" type="pres">
      <dgm:prSet presAssocID="{725631B6-CEAC-184B-9A11-BDBD386E777E}" presName="parentLeftMargin" presStyleLbl="node1" presStyleIdx="2" presStyleCnt="4"/>
      <dgm:spPr/>
    </dgm:pt>
    <dgm:pt modelId="{79F0CBDA-78CB-3640-BC70-B24314B29C08}" type="pres">
      <dgm:prSet presAssocID="{725631B6-CEAC-184B-9A11-BDBD386E777E}" presName="parentText" presStyleLbl="node1" presStyleIdx="3" presStyleCnt="4" custScaleX="119677" custScaleY="276423">
        <dgm:presLayoutVars>
          <dgm:chMax val="0"/>
          <dgm:bulletEnabled val="1"/>
        </dgm:presLayoutVars>
      </dgm:prSet>
      <dgm:spPr/>
    </dgm:pt>
    <dgm:pt modelId="{839992A4-D771-6E4A-89D8-FA3F17A053E7}" type="pres">
      <dgm:prSet presAssocID="{725631B6-CEAC-184B-9A11-BDBD386E777E}" presName="negativeSpace" presStyleCnt="0"/>
      <dgm:spPr/>
    </dgm:pt>
    <dgm:pt modelId="{D88D29A4-FC3F-BD41-9AD1-14ACC7F5C80A}" type="pres">
      <dgm:prSet presAssocID="{725631B6-CEAC-184B-9A11-BDBD386E777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A1EF425-3482-BD42-893B-ABEF1DB619C2}" srcId="{36205E76-113D-5347-A9A6-73F85849E619}" destId="{F3C4823C-7862-644C-8A22-1BDBC7811B14}" srcOrd="0" destOrd="0" parTransId="{5B5B381B-577C-C24A-B1FD-09A4FAE63849}" sibTransId="{9B1DEF5B-D214-D34F-9A1C-8BACAC186252}"/>
    <dgm:cxn modelId="{41DC3C6A-EE9A-4647-845F-5F2CC5B61398}" type="presOf" srcId="{461060E0-747E-E249-965A-B7AA84D2206C}" destId="{91B87B07-D06E-824B-90B1-578DF82261C9}" srcOrd="1" destOrd="0" presId="urn:microsoft.com/office/officeart/2005/8/layout/list1"/>
    <dgm:cxn modelId="{0974DD6B-1A4C-7C43-9E07-D975DAE3E5E9}" type="presOf" srcId="{725631B6-CEAC-184B-9A11-BDBD386E777E}" destId="{79F0CBDA-78CB-3640-BC70-B24314B29C08}" srcOrd="1" destOrd="0" presId="urn:microsoft.com/office/officeart/2005/8/layout/list1"/>
    <dgm:cxn modelId="{AE8AED53-1531-CC4C-B2A8-705E1A143926}" type="presOf" srcId="{F3C4823C-7862-644C-8A22-1BDBC7811B14}" destId="{BAED383F-E7EC-1E4C-84D1-5B31CF7FF6DB}" srcOrd="1" destOrd="0" presId="urn:microsoft.com/office/officeart/2005/8/layout/list1"/>
    <dgm:cxn modelId="{E875EC77-1F61-2F48-87E7-D6AC08C55B27}" type="presOf" srcId="{F3C4823C-7862-644C-8A22-1BDBC7811B14}" destId="{C95EEAF7-13F1-E948-AE8F-AC4133216294}" srcOrd="0" destOrd="0" presId="urn:microsoft.com/office/officeart/2005/8/layout/list1"/>
    <dgm:cxn modelId="{FF59CE58-4A04-2143-ABC8-2658AF91EDBC}" type="presOf" srcId="{3CD825C2-8FEA-1E48-8D65-C50A6F536986}" destId="{8971F47F-979D-CA48-AD7A-4D09871029B1}" srcOrd="0" destOrd="0" presId="urn:microsoft.com/office/officeart/2005/8/layout/list1"/>
    <dgm:cxn modelId="{CAEA3859-2D8C-9045-BEFE-0608DA3EE915}" srcId="{36205E76-113D-5347-A9A6-73F85849E619}" destId="{725631B6-CEAC-184B-9A11-BDBD386E777E}" srcOrd="3" destOrd="0" parTransId="{5722AE91-659F-9B42-81B9-E0230D6FFE00}" sibTransId="{F45226E3-4C00-A44E-9607-98A5887EACA9}"/>
    <dgm:cxn modelId="{888F458A-2574-0344-8BC7-28748410D443}" type="presOf" srcId="{3CD825C2-8FEA-1E48-8D65-C50A6F536986}" destId="{6A65FC7A-5B48-6948-90CA-279C9754FBDC}" srcOrd="1" destOrd="0" presId="urn:microsoft.com/office/officeart/2005/8/layout/list1"/>
    <dgm:cxn modelId="{98CE74AA-5BFE-EA4C-8597-1B489C4AA57D}" type="presOf" srcId="{461060E0-747E-E249-965A-B7AA84D2206C}" destId="{3D82AC61-481C-8B40-9B37-D52FA2B1BA7F}" srcOrd="0" destOrd="0" presId="urn:microsoft.com/office/officeart/2005/8/layout/list1"/>
    <dgm:cxn modelId="{A0D2A4AF-294C-854E-9F28-54EF8E931DBB}" srcId="{36205E76-113D-5347-A9A6-73F85849E619}" destId="{461060E0-747E-E249-965A-B7AA84D2206C}" srcOrd="1" destOrd="0" parTransId="{8CA75D5B-98D1-CA44-8A81-973EFB966CA0}" sibTransId="{285A4ECD-FDF6-B74A-AF03-E69807919629}"/>
    <dgm:cxn modelId="{C781E8CC-A2AD-804B-BF56-96A20C5E430A}" srcId="{36205E76-113D-5347-A9A6-73F85849E619}" destId="{3CD825C2-8FEA-1E48-8D65-C50A6F536986}" srcOrd="2" destOrd="0" parTransId="{9E92212E-6754-EB49-A999-93C30E58780F}" sibTransId="{03E7BDE5-E7F1-044C-98CD-59504E74F294}"/>
    <dgm:cxn modelId="{1D1F01CD-C0BD-3445-8973-BB59299CCDD6}" type="presOf" srcId="{36205E76-113D-5347-A9A6-73F85849E619}" destId="{D8A1F835-F0D8-0E44-BEDA-0B239AEDF85A}" srcOrd="0" destOrd="0" presId="urn:microsoft.com/office/officeart/2005/8/layout/list1"/>
    <dgm:cxn modelId="{86539EFD-7A1D-074C-B82D-CAFCA62819E4}" type="presOf" srcId="{725631B6-CEAC-184B-9A11-BDBD386E777E}" destId="{74383649-EE31-1348-8837-60980815F605}" srcOrd="0" destOrd="0" presId="urn:microsoft.com/office/officeart/2005/8/layout/list1"/>
    <dgm:cxn modelId="{33833669-BEB4-5942-9E96-476884DF4723}" type="presParOf" srcId="{D8A1F835-F0D8-0E44-BEDA-0B239AEDF85A}" destId="{D9D7E769-1C3E-A843-AB23-BE9A80D06E93}" srcOrd="0" destOrd="0" presId="urn:microsoft.com/office/officeart/2005/8/layout/list1"/>
    <dgm:cxn modelId="{2019EBBB-9194-D94C-9AB2-E0219C5AF8FE}" type="presParOf" srcId="{D9D7E769-1C3E-A843-AB23-BE9A80D06E93}" destId="{C95EEAF7-13F1-E948-AE8F-AC4133216294}" srcOrd="0" destOrd="0" presId="urn:microsoft.com/office/officeart/2005/8/layout/list1"/>
    <dgm:cxn modelId="{E36F69C8-6A1B-7B41-8CDB-54735C3E62F1}" type="presParOf" srcId="{D9D7E769-1C3E-A843-AB23-BE9A80D06E93}" destId="{BAED383F-E7EC-1E4C-84D1-5B31CF7FF6DB}" srcOrd="1" destOrd="0" presId="urn:microsoft.com/office/officeart/2005/8/layout/list1"/>
    <dgm:cxn modelId="{2D20D2FD-436E-2941-90AB-50F6B2AA01BD}" type="presParOf" srcId="{D8A1F835-F0D8-0E44-BEDA-0B239AEDF85A}" destId="{0D0B2657-4A04-7042-8BC7-BA8799E8EBF5}" srcOrd="1" destOrd="0" presId="urn:microsoft.com/office/officeart/2005/8/layout/list1"/>
    <dgm:cxn modelId="{44375567-DADF-BA43-B183-B707AD6D415E}" type="presParOf" srcId="{D8A1F835-F0D8-0E44-BEDA-0B239AEDF85A}" destId="{373544D1-3DD9-E24C-B5F5-677BEF72344D}" srcOrd="2" destOrd="0" presId="urn:microsoft.com/office/officeart/2005/8/layout/list1"/>
    <dgm:cxn modelId="{CDF70F08-80A3-4740-9FA7-2CDBD1E32B2A}" type="presParOf" srcId="{D8A1F835-F0D8-0E44-BEDA-0B239AEDF85A}" destId="{414BAD42-3E70-A041-88FA-15C6613B8D77}" srcOrd="3" destOrd="0" presId="urn:microsoft.com/office/officeart/2005/8/layout/list1"/>
    <dgm:cxn modelId="{76E003A9-A15C-8E43-A5F0-74E38BC9CDCA}" type="presParOf" srcId="{D8A1F835-F0D8-0E44-BEDA-0B239AEDF85A}" destId="{659D2679-72C4-E140-85E8-53CF9BAE96AE}" srcOrd="4" destOrd="0" presId="urn:microsoft.com/office/officeart/2005/8/layout/list1"/>
    <dgm:cxn modelId="{60381D66-4A16-FD4E-87CE-E58ACF92DF3A}" type="presParOf" srcId="{659D2679-72C4-E140-85E8-53CF9BAE96AE}" destId="{3D82AC61-481C-8B40-9B37-D52FA2B1BA7F}" srcOrd="0" destOrd="0" presId="urn:microsoft.com/office/officeart/2005/8/layout/list1"/>
    <dgm:cxn modelId="{FE83A243-ED1A-3547-B873-7F8DE613E860}" type="presParOf" srcId="{659D2679-72C4-E140-85E8-53CF9BAE96AE}" destId="{91B87B07-D06E-824B-90B1-578DF82261C9}" srcOrd="1" destOrd="0" presId="urn:microsoft.com/office/officeart/2005/8/layout/list1"/>
    <dgm:cxn modelId="{8F654DA0-6831-854B-926B-36C28194CF07}" type="presParOf" srcId="{D8A1F835-F0D8-0E44-BEDA-0B239AEDF85A}" destId="{78A29FE3-3C9B-D14A-B6C5-7C45A2BE5DD0}" srcOrd="5" destOrd="0" presId="urn:microsoft.com/office/officeart/2005/8/layout/list1"/>
    <dgm:cxn modelId="{031CC6AD-6815-EC46-8CDB-7B77CB274E88}" type="presParOf" srcId="{D8A1F835-F0D8-0E44-BEDA-0B239AEDF85A}" destId="{71FB778B-F271-F44C-9F3B-B22550B1761D}" srcOrd="6" destOrd="0" presId="urn:microsoft.com/office/officeart/2005/8/layout/list1"/>
    <dgm:cxn modelId="{6BF1171F-AD8F-2D41-BB7F-B16B24E61873}" type="presParOf" srcId="{D8A1F835-F0D8-0E44-BEDA-0B239AEDF85A}" destId="{78DC7DC9-E5C4-EC4A-8A49-B114068D3F23}" srcOrd="7" destOrd="0" presId="urn:microsoft.com/office/officeart/2005/8/layout/list1"/>
    <dgm:cxn modelId="{92CBBBF6-E7BD-BA4D-A17C-79332966C8B7}" type="presParOf" srcId="{D8A1F835-F0D8-0E44-BEDA-0B239AEDF85A}" destId="{B4DB1E65-9CD4-A64D-9D34-8AC8AE868430}" srcOrd="8" destOrd="0" presId="urn:microsoft.com/office/officeart/2005/8/layout/list1"/>
    <dgm:cxn modelId="{DD448653-DC77-2344-9A69-24DF07B61E80}" type="presParOf" srcId="{B4DB1E65-9CD4-A64D-9D34-8AC8AE868430}" destId="{8971F47F-979D-CA48-AD7A-4D09871029B1}" srcOrd="0" destOrd="0" presId="urn:microsoft.com/office/officeart/2005/8/layout/list1"/>
    <dgm:cxn modelId="{09CC3D13-8F9E-B844-8E6F-C898D5F81BB5}" type="presParOf" srcId="{B4DB1E65-9CD4-A64D-9D34-8AC8AE868430}" destId="{6A65FC7A-5B48-6948-90CA-279C9754FBDC}" srcOrd="1" destOrd="0" presId="urn:microsoft.com/office/officeart/2005/8/layout/list1"/>
    <dgm:cxn modelId="{4989E22C-DA2F-C84B-B610-8C5795C4BD95}" type="presParOf" srcId="{D8A1F835-F0D8-0E44-BEDA-0B239AEDF85A}" destId="{F4D73AC4-355E-714C-A2B0-874941D9E826}" srcOrd="9" destOrd="0" presId="urn:microsoft.com/office/officeart/2005/8/layout/list1"/>
    <dgm:cxn modelId="{77D7DA1D-2050-314E-AC3B-E6548CD001F6}" type="presParOf" srcId="{D8A1F835-F0D8-0E44-BEDA-0B239AEDF85A}" destId="{F68241CA-1B7C-E443-B822-E33CA33D8155}" srcOrd="10" destOrd="0" presId="urn:microsoft.com/office/officeart/2005/8/layout/list1"/>
    <dgm:cxn modelId="{C71847DE-81CF-6844-A734-D5BF166412E9}" type="presParOf" srcId="{D8A1F835-F0D8-0E44-BEDA-0B239AEDF85A}" destId="{CC0676E4-5ED1-F84E-9676-7A8F69FE0195}" srcOrd="11" destOrd="0" presId="urn:microsoft.com/office/officeart/2005/8/layout/list1"/>
    <dgm:cxn modelId="{3667EE4A-10F9-684E-8B4B-C3AE33CF5132}" type="presParOf" srcId="{D8A1F835-F0D8-0E44-BEDA-0B239AEDF85A}" destId="{264D8A2E-68DA-2C48-84E0-00232CD03732}" srcOrd="12" destOrd="0" presId="urn:microsoft.com/office/officeart/2005/8/layout/list1"/>
    <dgm:cxn modelId="{2F71C94A-A08D-DD46-99D0-A0E84E66F189}" type="presParOf" srcId="{264D8A2E-68DA-2C48-84E0-00232CD03732}" destId="{74383649-EE31-1348-8837-60980815F605}" srcOrd="0" destOrd="0" presId="urn:microsoft.com/office/officeart/2005/8/layout/list1"/>
    <dgm:cxn modelId="{8A0FDB4E-7B0F-5143-984F-D8D77C9AE4F5}" type="presParOf" srcId="{264D8A2E-68DA-2C48-84E0-00232CD03732}" destId="{79F0CBDA-78CB-3640-BC70-B24314B29C08}" srcOrd="1" destOrd="0" presId="urn:microsoft.com/office/officeart/2005/8/layout/list1"/>
    <dgm:cxn modelId="{C946870D-2538-F44A-A732-17F47072EA02}" type="presParOf" srcId="{D8A1F835-F0D8-0E44-BEDA-0B239AEDF85A}" destId="{839992A4-D771-6E4A-89D8-FA3F17A053E7}" srcOrd="13" destOrd="0" presId="urn:microsoft.com/office/officeart/2005/8/layout/list1"/>
    <dgm:cxn modelId="{C435825D-6578-774B-9F01-22973A781084}" type="presParOf" srcId="{D8A1F835-F0D8-0E44-BEDA-0B239AEDF85A}" destId="{D88D29A4-FC3F-BD41-9AD1-14ACC7F5C80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0F014F9-CAEA-994E-B909-5EE4230781CA}" type="doc">
      <dgm:prSet loTypeId="urn:microsoft.com/office/officeart/2009/3/layout/CircleRelationship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7BE100B-883B-5942-B7FE-8E62E3CCC8C0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400" b="1" dirty="0">
              <a:solidFill>
                <a:srgbClr val="0070C0"/>
              </a:solidFill>
            </a:rPr>
            <a:t>Aktivitäten</a:t>
          </a:r>
          <a:br>
            <a:rPr lang="de-DE" sz="2400" b="1" dirty="0">
              <a:solidFill>
                <a:srgbClr val="0070C0"/>
              </a:solidFill>
            </a:rPr>
          </a:br>
          <a:r>
            <a:rPr lang="de-DE" sz="2400" b="1" dirty="0">
              <a:solidFill>
                <a:srgbClr val="0070C0"/>
              </a:solidFill>
            </a:rPr>
            <a:t>an der </a:t>
          </a:r>
          <a:r>
            <a:rPr lang="de-DE" sz="2400" b="1" dirty="0" err="1">
              <a:solidFill>
                <a:srgbClr val="0070C0"/>
              </a:solidFill>
            </a:rPr>
            <a:t>W.i.R</a:t>
          </a:r>
          <a:r>
            <a:rPr lang="de-DE" sz="2400" b="1" dirty="0">
              <a:solidFill>
                <a:srgbClr val="0070C0"/>
              </a:solidFill>
            </a:rPr>
            <a:t>.</a:t>
          </a:r>
        </a:p>
      </dgm:t>
    </dgm:pt>
    <dgm:pt modelId="{7CCE490E-0059-594E-89D4-372DA28E7A47}" type="parTrans" cxnId="{DAB597CE-DFA1-114B-8850-3CC579A54F73}">
      <dgm:prSet/>
      <dgm:spPr/>
      <dgm:t>
        <a:bodyPr/>
        <a:lstStyle/>
        <a:p>
          <a:endParaRPr lang="de-DE"/>
        </a:p>
      </dgm:t>
    </dgm:pt>
    <dgm:pt modelId="{B619FA4A-646E-4946-BBA7-98A9DCBA1075}" type="sibTrans" cxnId="{DAB597CE-DFA1-114B-8850-3CC579A54F73}">
      <dgm:prSet/>
      <dgm:spPr/>
      <dgm:t>
        <a:bodyPr/>
        <a:lstStyle/>
        <a:p>
          <a:endParaRPr lang="de-DE"/>
        </a:p>
      </dgm:t>
    </dgm:pt>
    <dgm:pt modelId="{C08904C0-DDB6-E945-8624-1E69F6EBA1E9}">
      <dgm:prSet phldrT="[Text]" custT="1"/>
      <dgm:spPr/>
      <dgm:t>
        <a:bodyPr/>
        <a:lstStyle/>
        <a:p>
          <a:r>
            <a:rPr lang="de-DE" sz="2000" dirty="0"/>
            <a:t>Betriebs-</a:t>
          </a:r>
          <a:br>
            <a:rPr lang="de-DE" sz="2000" dirty="0"/>
          </a:br>
          <a:r>
            <a:rPr lang="de-DE" sz="2000" dirty="0" err="1"/>
            <a:t>besichtigung</a:t>
          </a:r>
          <a:endParaRPr lang="de-DE" sz="2000" dirty="0"/>
        </a:p>
      </dgm:t>
    </dgm:pt>
    <dgm:pt modelId="{EEAE79CC-C157-5741-B2DD-436834DBCF89}" type="parTrans" cxnId="{9834C288-8694-6141-A66B-F5DBF1A2E41F}">
      <dgm:prSet/>
      <dgm:spPr/>
      <dgm:t>
        <a:bodyPr/>
        <a:lstStyle/>
        <a:p>
          <a:endParaRPr lang="de-DE"/>
        </a:p>
      </dgm:t>
    </dgm:pt>
    <dgm:pt modelId="{BDA1A2B3-12BB-7241-9339-0AC47279F20F}" type="sibTrans" cxnId="{9834C288-8694-6141-A66B-F5DBF1A2E41F}">
      <dgm:prSet/>
      <dgm:spPr/>
      <dgm:t>
        <a:bodyPr/>
        <a:lstStyle/>
        <a:p>
          <a:endParaRPr lang="de-DE"/>
        </a:p>
      </dgm:t>
    </dgm:pt>
    <dgm:pt modelId="{5213F5B2-C586-9F4E-9114-B4A31AA1248A}">
      <dgm:prSet phldrT="[Text]" custT="1"/>
      <dgm:spPr/>
      <dgm:t>
        <a:bodyPr/>
        <a:lstStyle/>
        <a:p>
          <a:r>
            <a:rPr lang="de-DE" sz="2000" dirty="0"/>
            <a:t>Theater-</a:t>
          </a:r>
          <a:br>
            <a:rPr lang="de-DE" sz="2000" dirty="0"/>
          </a:br>
          <a:r>
            <a:rPr lang="de-DE" sz="2000" dirty="0"/>
            <a:t>gruppe</a:t>
          </a:r>
        </a:p>
      </dgm:t>
    </dgm:pt>
    <dgm:pt modelId="{4A0DCD8D-CD8B-434D-BE08-7EA0F74FB28E}" type="parTrans" cxnId="{B13D16F8-70AE-C24D-B419-EDE6F6E75315}">
      <dgm:prSet/>
      <dgm:spPr/>
      <dgm:t>
        <a:bodyPr/>
        <a:lstStyle/>
        <a:p>
          <a:endParaRPr lang="de-DE"/>
        </a:p>
      </dgm:t>
    </dgm:pt>
    <dgm:pt modelId="{6E1ADD2A-40F2-EF4A-92D5-90F863975EA3}" type="sibTrans" cxnId="{B13D16F8-70AE-C24D-B419-EDE6F6E75315}">
      <dgm:prSet/>
      <dgm:spPr/>
      <dgm:t>
        <a:bodyPr/>
        <a:lstStyle/>
        <a:p>
          <a:endParaRPr lang="de-DE"/>
        </a:p>
      </dgm:t>
    </dgm:pt>
    <dgm:pt modelId="{9AC27C77-E343-B34F-A715-F60858A32FDF}">
      <dgm:prSet phldrT="[Text]" custT="1"/>
      <dgm:spPr/>
      <dgm:t>
        <a:bodyPr/>
        <a:lstStyle/>
        <a:p>
          <a:r>
            <a:rPr lang="de-DE" sz="2000" dirty="0"/>
            <a:t>Chor und Bigband</a:t>
          </a:r>
        </a:p>
      </dgm:t>
    </dgm:pt>
    <dgm:pt modelId="{B23B4D0E-D11A-5642-93E1-103048DF570F}" type="parTrans" cxnId="{961C2EE9-D1AD-3E4E-8DBB-201DD857A192}">
      <dgm:prSet/>
      <dgm:spPr/>
      <dgm:t>
        <a:bodyPr/>
        <a:lstStyle/>
        <a:p>
          <a:endParaRPr lang="de-DE"/>
        </a:p>
      </dgm:t>
    </dgm:pt>
    <dgm:pt modelId="{F26F53BA-8A9F-F04F-91F7-E7C8C50297BA}" type="sibTrans" cxnId="{961C2EE9-D1AD-3E4E-8DBB-201DD857A192}">
      <dgm:prSet/>
      <dgm:spPr/>
      <dgm:t>
        <a:bodyPr/>
        <a:lstStyle/>
        <a:p>
          <a:endParaRPr lang="de-DE"/>
        </a:p>
      </dgm:t>
    </dgm:pt>
    <dgm:pt modelId="{BE9A2D9D-4783-414B-AB72-2FA452675947}">
      <dgm:prSet phldrT="[Text]" custT="1"/>
      <dgm:spPr/>
      <dgm:t>
        <a:bodyPr/>
        <a:lstStyle/>
        <a:p>
          <a:r>
            <a:rPr lang="de-DE" sz="2000" dirty="0"/>
            <a:t>Bewerbungs-</a:t>
          </a:r>
          <a:br>
            <a:rPr lang="de-DE" sz="2000" dirty="0"/>
          </a:br>
          <a:r>
            <a:rPr lang="de-DE" sz="2000" dirty="0" err="1"/>
            <a:t>seminar</a:t>
          </a:r>
          <a:endParaRPr lang="de-DE" sz="2000" dirty="0"/>
        </a:p>
      </dgm:t>
    </dgm:pt>
    <dgm:pt modelId="{74F968FE-420A-DD44-B9C4-7FD8D5D24C41}" type="parTrans" cxnId="{F65BE395-A853-5C4A-BB4C-2B5D1E747887}">
      <dgm:prSet/>
      <dgm:spPr/>
      <dgm:t>
        <a:bodyPr/>
        <a:lstStyle/>
        <a:p>
          <a:endParaRPr lang="de-DE"/>
        </a:p>
      </dgm:t>
    </dgm:pt>
    <dgm:pt modelId="{03BFC7A3-9524-9A4C-A625-E8B0BBF14541}" type="sibTrans" cxnId="{F65BE395-A853-5C4A-BB4C-2B5D1E747887}">
      <dgm:prSet/>
      <dgm:spPr/>
      <dgm:t>
        <a:bodyPr/>
        <a:lstStyle/>
        <a:p>
          <a:endParaRPr lang="de-DE"/>
        </a:p>
      </dgm:t>
    </dgm:pt>
    <dgm:pt modelId="{BC51345A-24DE-2048-B797-457C864233A6}">
      <dgm:prSet phldrT="[Text]" custT="1"/>
      <dgm:spPr/>
      <dgm:t>
        <a:bodyPr/>
        <a:lstStyle/>
        <a:p>
          <a:r>
            <a:rPr lang="de-DE" sz="2000" dirty="0"/>
            <a:t>Gemein-</a:t>
          </a:r>
          <a:br>
            <a:rPr lang="de-DE" sz="2000" dirty="0"/>
          </a:br>
          <a:r>
            <a:rPr lang="de-DE" sz="2000" dirty="0" err="1"/>
            <a:t>schaftstage</a:t>
          </a:r>
          <a:endParaRPr lang="de-DE" sz="2000" dirty="0"/>
        </a:p>
      </dgm:t>
    </dgm:pt>
    <dgm:pt modelId="{D7F4BDCE-E02F-B844-A47A-FE2B810AC79E}" type="parTrans" cxnId="{2F9324B9-CB5A-A349-8613-DF400FB433FC}">
      <dgm:prSet/>
      <dgm:spPr/>
      <dgm:t>
        <a:bodyPr/>
        <a:lstStyle/>
        <a:p>
          <a:endParaRPr lang="de-DE"/>
        </a:p>
      </dgm:t>
    </dgm:pt>
    <dgm:pt modelId="{952255DC-09C2-FD4A-BE2D-3AC90AC95CA9}" type="sibTrans" cxnId="{2F9324B9-CB5A-A349-8613-DF400FB433FC}">
      <dgm:prSet/>
      <dgm:spPr/>
      <dgm:t>
        <a:bodyPr/>
        <a:lstStyle/>
        <a:p>
          <a:endParaRPr lang="de-DE"/>
        </a:p>
      </dgm:t>
    </dgm:pt>
    <dgm:pt modelId="{88BE284B-C270-584B-9BB1-C1EB40D960E8}" type="pres">
      <dgm:prSet presAssocID="{C0F014F9-CAEA-994E-B909-5EE4230781CA}" presName="Name0" presStyleCnt="0">
        <dgm:presLayoutVars>
          <dgm:chMax val="1"/>
          <dgm:chPref val="1"/>
        </dgm:presLayoutVars>
      </dgm:prSet>
      <dgm:spPr/>
    </dgm:pt>
    <dgm:pt modelId="{FCF368C8-3D87-3849-A559-51AA2C5144E8}" type="pres">
      <dgm:prSet presAssocID="{E7BE100B-883B-5942-B7FE-8E62E3CCC8C0}" presName="Parent" presStyleLbl="node0" presStyleIdx="0" presStyleCnt="1" custLinFactNeighborX="8103" custLinFactNeighborY="1303">
        <dgm:presLayoutVars>
          <dgm:chMax val="5"/>
          <dgm:chPref val="5"/>
        </dgm:presLayoutVars>
      </dgm:prSet>
      <dgm:spPr/>
    </dgm:pt>
    <dgm:pt modelId="{84865715-C55F-6446-B50D-6C3329DF3851}" type="pres">
      <dgm:prSet presAssocID="{E7BE100B-883B-5942-B7FE-8E62E3CCC8C0}" presName="Accent2" presStyleLbl="node1" presStyleIdx="0" presStyleCnt="19"/>
      <dgm:spPr/>
    </dgm:pt>
    <dgm:pt modelId="{122F604B-8F0E-D147-ABA4-11D01BB17187}" type="pres">
      <dgm:prSet presAssocID="{E7BE100B-883B-5942-B7FE-8E62E3CCC8C0}" presName="Accent3" presStyleLbl="node1" presStyleIdx="1" presStyleCnt="19" custLinFactX="-100000" custLinFactY="-125898" custLinFactNeighborX="-107123" custLinFactNeighborY="-200000"/>
      <dgm:spPr/>
    </dgm:pt>
    <dgm:pt modelId="{C5084492-9202-3B44-B1F7-015A52D314F0}" type="pres">
      <dgm:prSet presAssocID="{E7BE100B-883B-5942-B7FE-8E62E3CCC8C0}" presName="Accent4" presStyleLbl="node1" presStyleIdx="2" presStyleCnt="19"/>
      <dgm:spPr/>
    </dgm:pt>
    <dgm:pt modelId="{11B8E384-F7BC-A549-B04D-0203A117FF45}" type="pres">
      <dgm:prSet presAssocID="{E7BE100B-883B-5942-B7FE-8E62E3CCC8C0}" presName="Accent5" presStyleLbl="node1" presStyleIdx="3" presStyleCnt="19" custLinFactX="-138495" custLinFactY="-8542" custLinFactNeighborX="-200000" custLinFactNeighborY="-100000"/>
      <dgm:spPr/>
    </dgm:pt>
    <dgm:pt modelId="{D5F18547-D575-1E49-B968-8EEE7F1CE650}" type="pres">
      <dgm:prSet presAssocID="{E7BE100B-883B-5942-B7FE-8E62E3CCC8C0}" presName="Accent6" presStyleLbl="node1" presStyleIdx="4" presStyleCnt="19"/>
      <dgm:spPr/>
    </dgm:pt>
    <dgm:pt modelId="{C75B4A0B-39F4-1949-A7F2-93F2E40E2BD9}" type="pres">
      <dgm:prSet presAssocID="{C08904C0-DDB6-E945-8624-1E69F6EBA1E9}" presName="Child1" presStyleLbl="node1" presStyleIdx="5" presStyleCnt="19" custScaleX="217825" custScaleY="111216" custLinFactY="-16377" custLinFactNeighborX="-89988" custLinFactNeighborY="-100000">
        <dgm:presLayoutVars>
          <dgm:chMax val="0"/>
          <dgm:chPref val="0"/>
        </dgm:presLayoutVars>
      </dgm:prSet>
      <dgm:spPr/>
    </dgm:pt>
    <dgm:pt modelId="{F712C8A1-867E-3347-BD91-5221349A88F2}" type="pres">
      <dgm:prSet presAssocID="{C08904C0-DDB6-E945-8624-1E69F6EBA1E9}" presName="Accent7" presStyleCnt="0"/>
      <dgm:spPr/>
    </dgm:pt>
    <dgm:pt modelId="{551F86E2-7592-BF4C-B6A6-89511B5432F0}" type="pres">
      <dgm:prSet presAssocID="{C08904C0-DDB6-E945-8624-1E69F6EBA1E9}" presName="AccentHold1" presStyleLbl="node1" presStyleIdx="6" presStyleCnt="19" custLinFactX="-200000" custLinFactY="-39830" custLinFactNeighborX="-241040" custLinFactNeighborY="-100000"/>
      <dgm:spPr/>
    </dgm:pt>
    <dgm:pt modelId="{5931C99E-2CEE-534F-954C-36010CC5B54C}" type="pres">
      <dgm:prSet presAssocID="{C08904C0-DDB6-E945-8624-1E69F6EBA1E9}" presName="Accent8" presStyleCnt="0"/>
      <dgm:spPr/>
    </dgm:pt>
    <dgm:pt modelId="{1DA31B33-F21C-E544-9F9D-54ADB4669E6C}" type="pres">
      <dgm:prSet presAssocID="{C08904C0-DDB6-E945-8624-1E69F6EBA1E9}" presName="AccentHold2" presStyleLbl="node1" presStyleIdx="7" presStyleCnt="19" custLinFactNeighborX="-23098" custLinFactNeighborY="-50096"/>
      <dgm:spPr/>
    </dgm:pt>
    <dgm:pt modelId="{7C3B9827-3585-364B-8932-512AC168AD7D}" type="pres">
      <dgm:prSet presAssocID="{5213F5B2-C586-9F4E-9114-B4A31AA1248A}" presName="Child2" presStyleLbl="node1" presStyleIdx="8" presStyleCnt="19" custScaleX="159052" custScaleY="101097" custLinFactX="-200000" custLinFactY="100000" custLinFactNeighborX="-237739" custLinFactNeighborY="133152">
        <dgm:presLayoutVars>
          <dgm:chMax val="0"/>
          <dgm:chPref val="0"/>
        </dgm:presLayoutVars>
      </dgm:prSet>
      <dgm:spPr/>
    </dgm:pt>
    <dgm:pt modelId="{C9E05AF1-D433-E245-BE51-42CA3C9585E5}" type="pres">
      <dgm:prSet presAssocID="{5213F5B2-C586-9F4E-9114-B4A31AA1248A}" presName="Accent9" presStyleCnt="0"/>
      <dgm:spPr/>
    </dgm:pt>
    <dgm:pt modelId="{B7953CA6-D6FB-C84F-B7D4-73D671C369EF}" type="pres">
      <dgm:prSet presAssocID="{5213F5B2-C586-9F4E-9114-B4A31AA1248A}" presName="AccentHold1" presStyleLbl="node1" presStyleIdx="9" presStyleCnt="19"/>
      <dgm:spPr/>
    </dgm:pt>
    <dgm:pt modelId="{6FB9C8F2-B5AC-E64B-9E25-2533C806DEE0}" type="pres">
      <dgm:prSet presAssocID="{5213F5B2-C586-9F4E-9114-B4A31AA1248A}" presName="Accent10" presStyleCnt="0"/>
      <dgm:spPr/>
    </dgm:pt>
    <dgm:pt modelId="{BA3C073F-33B9-B249-938D-1C9DAE0FAB80}" type="pres">
      <dgm:prSet presAssocID="{5213F5B2-C586-9F4E-9114-B4A31AA1248A}" presName="AccentHold2" presStyleLbl="node1" presStyleIdx="10" presStyleCnt="19" custLinFactY="-100000" custLinFactNeighborX="-57531" custLinFactNeighborY="-163772"/>
      <dgm:spPr/>
    </dgm:pt>
    <dgm:pt modelId="{E684C9D0-05A4-CA43-B163-948B977850D0}" type="pres">
      <dgm:prSet presAssocID="{5213F5B2-C586-9F4E-9114-B4A31AA1248A}" presName="Accent11" presStyleCnt="0"/>
      <dgm:spPr/>
    </dgm:pt>
    <dgm:pt modelId="{D2FE838B-34B7-D74B-B058-C6FA58AA785A}" type="pres">
      <dgm:prSet presAssocID="{5213F5B2-C586-9F4E-9114-B4A31AA1248A}" presName="AccentHold3" presStyleLbl="node1" presStyleIdx="11" presStyleCnt="19" custLinFactNeighborX="-10709" custLinFactNeighborY="89870"/>
      <dgm:spPr/>
    </dgm:pt>
    <dgm:pt modelId="{6DAD4D7D-761B-D443-814B-3F78A556A270}" type="pres">
      <dgm:prSet presAssocID="{9AC27C77-E343-B34F-A715-F60858A32FDF}" presName="Child3" presStyleLbl="node1" presStyleIdx="12" presStyleCnt="19" custScaleX="150429" custScaleY="99442" custLinFactX="-169955" custLinFactNeighborX="-200000" custLinFactNeighborY="10234">
        <dgm:presLayoutVars>
          <dgm:chMax val="0"/>
          <dgm:chPref val="0"/>
        </dgm:presLayoutVars>
      </dgm:prSet>
      <dgm:spPr/>
    </dgm:pt>
    <dgm:pt modelId="{DEC27E1C-B0D2-B045-83B8-67F5792D8243}" type="pres">
      <dgm:prSet presAssocID="{9AC27C77-E343-B34F-A715-F60858A32FDF}" presName="Accent12" presStyleCnt="0"/>
      <dgm:spPr/>
    </dgm:pt>
    <dgm:pt modelId="{C5F9374A-7BB6-2C45-A627-75A8F271C6BF}" type="pres">
      <dgm:prSet presAssocID="{9AC27C77-E343-B34F-A715-F60858A32FDF}" presName="AccentHold1" presStyleLbl="node1" presStyleIdx="13" presStyleCnt="19"/>
      <dgm:spPr/>
    </dgm:pt>
    <dgm:pt modelId="{56F3B4DB-6C38-B84D-85E4-7620F3F451E5}" type="pres">
      <dgm:prSet presAssocID="{BE9A2D9D-4783-414B-AB72-2FA452675947}" presName="Child4" presStyleLbl="node1" presStyleIdx="14" presStyleCnt="19" custScaleX="209202" custScaleY="100277" custLinFactX="-35043" custLinFactY="-100000" custLinFactNeighborX="-100000" custLinFactNeighborY="-119965">
        <dgm:presLayoutVars>
          <dgm:chMax val="0"/>
          <dgm:chPref val="0"/>
        </dgm:presLayoutVars>
      </dgm:prSet>
      <dgm:spPr/>
    </dgm:pt>
    <dgm:pt modelId="{5E11B64D-509E-8D46-864A-58D4B3991549}" type="pres">
      <dgm:prSet presAssocID="{BE9A2D9D-4783-414B-AB72-2FA452675947}" presName="Accent13" presStyleCnt="0"/>
      <dgm:spPr/>
    </dgm:pt>
    <dgm:pt modelId="{FF56C8E9-4D81-CB41-B887-82EB445DF436}" type="pres">
      <dgm:prSet presAssocID="{BE9A2D9D-4783-414B-AB72-2FA452675947}" presName="AccentHold1" presStyleLbl="node1" presStyleIdx="15" presStyleCnt="19" custLinFactNeighborX="94858" custLinFactNeighborY="-96584"/>
      <dgm:spPr/>
    </dgm:pt>
    <dgm:pt modelId="{36B16C37-571A-7246-AE66-4D67FCB0B9F0}" type="pres">
      <dgm:prSet presAssocID="{BC51345A-24DE-2048-B797-457C864233A6}" presName="Child5" presStyleLbl="node1" presStyleIdx="16" presStyleCnt="19" custScaleX="204490" custScaleY="98684" custLinFactNeighborX="89295" custLinFactNeighborY="19749">
        <dgm:presLayoutVars>
          <dgm:chMax val="0"/>
          <dgm:chPref val="0"/>
        </dgm:presLayoutVars>
      </dgm:prSet>
      <dgm:spPr/>
    </dgm:pt>
    <dgm:pt modelId="{2A5909EA-D09C-5E49-A934-D6589B152FC5}" type="pres">
      <dgm:prSet presAssocID="{BC51345A-24DE-2048-B797-457C864233A6}" presName="Accent15" presStyleCnt="0"/>
      <dgm:spPr/>
    </dgm:pt>
    <dgm:pt modelId="{F51C311D-854B-FA43-A4CF-9A4EE7BBE4C3}" type="pres">
      <dgm:prSet presAssocID="{BC51345A-24DE-2048-B797-457C864233A6}" presName="AccentHold2" presStyleLbl="node1" presStyleIdx="17" presStyleCnt="19" custLinFactX="23094" custLinFactNeighborX="100000" custLinFactNeighborY="-9293"/>
      <dgm:spPr/>
    </dgm:pt>
    <dgm:pt modelId="{54816284-8FB1-A547-9C84-663118B8021A}" type="pres">
      <dgm:prSet presAssocID="{BC51345A-24DE-2048-B797-457C864233A6}" presName="Accent16" presStyleCnt="0"/>
      <dgm:spPr/>
    </dgm:pt>
    <dgm:pt modelId="{DF863C5C-4BDC-9948-9725-F65BD36133D5}" type="pres">
      <dgm:prSet presAssocID="{BC51345A-24DE-2048-B797-457C864233A6}" presName="AccentHold3" presStyleLbl="node1" presStyleIdx="18" presStyleCnt="19" custLinFactX="-87707" custLinFactY="181706" custLinFactNeighborX="-100000" custLinFactNeighborY="200000"/>
      <dgm:spPr/>
    </dgm:pt>
  </dgm:ptLst>
  <dgm:cxnLst>
    <dgm:cxn modelId="{27362835-F4E4-0542-97A4-21507057B749}" type="presOf" srcId="{E7BE100B-883B-5942-B7FE-8E62E3CCC8C0}" destId="{FCF368C8-3D87-3849-A559-51AA2C5144E8}" srcOrd="0" destOrd="0" presId="urn:microsoft.com/office/officeart/2009/3/layout/CircleRelationship"/>
    <dgm:cxn modelId="{DE218786-DD29-B246-B372-343BEB613A5D}" type="presOf" srcId="{BC51345A-24DE-2048-B797-457C864233A6}" destId="{36B16C37-571A-7246-AE66-4D67FCB0B9F0}" srcOrd="0" destOrd="0" presId="urn:microsoft.com/office/officeart/2009/3/layout/CircleRelationship"/>
    <dgm:cxn modelId="{9834C288-8694-6141-A66B-F5DBF1A2E41F}" srcId="{E7BE100B-883B-5942-B7FE-8E62E3CCC8C0}" destId="{C08904C0-DDB6-E945-8624-1E69F6EBA1E9}" srcOrd="0" destOrd="0" parTransId="{EEAE79CC-C157-5741-B2DD-436834DBCF89}" sibTransId="{BDA1A2B3-12BB-7241-9339-0AC47279F20F}"/>
    <dgm:cxn modelId="{F65BE395-A853-5C4A-BB4C-2B5D1E747887}" srcId="{E7BE100B-883B-5942-B7FE-8E62E3CCC8C0}" destId="{BE9A2D9D-4783-414B-AB72-2FA452675947}" srcOrd="3" destOrd="0" parTransId="{74F968FE-420A-DD44-B9C4-7FD8D5D24C41}" sibTransId="{03BFC7A3-9524-9A4C-A625-E8B0BBF14541}"/>
    <dgm:cxn modelId="{FEE5C497-75BC-1A4D-BB58-E53CA4257DE7}" type="presOf" srcId="{C0F014F9-CAEA-994E-B909-5EE4230781CA}" destId="{88BE284B-C270-584B-9BB1-C1EB40D960E8}" srcOrd="0" destOrd="0" presId="urn:microsoft.com/office/officeart/2009/3/layout/CircleRelationship"/>
    <dgm:cxn modelId="{0A05AFA3-5A73-4344-8134-98DC8005DD10}" type="presOf" srcId="{BE9A2D9D-4783-414B-AB72-2FA452675947}" destId="{56F3B4DB-6C38-B84D-85E4-7620F3F451E5}" srcOrd="0" destOrd="0" presId="urn:microsoft.com/office/officeart/2009/3/layout/CircleRelationship"/>
    <dgm:cxn modelId="{2F9324B9-CB5A-A349-8613-DF400FB433FC}" srcId="{E7BE100B-883B-5942-B7FE-8E62E3CCC8C0}" destId="{BC51345A-24DE-2048-B797-457C864233A6}" srcOrd="4" destOrd="0" parTransId="{D7F4BDCE-E02F-B844-A47A-FE2B810AC79E}" sibTransId="{952255DC-09C2-FD4A-BE2D-3AC90AC95CA9}"/>
    <dgm:cxn modelId="{B1AD19C5-9241-5B4A-90E1-9E5A781F8348}" type="presOf" srcId="{5213F5B2-C586-9F4E-9114-B4A31AA1248A}" destId="{7C3B9827-3585-364B-8932-512AC168AD7D}" srcOrd="0" destOrd="0" presId="urn:microsoft.com/office/officeart/2009/3/layout/CircleRelationship"/>
    <dgm:cxn modelId="{DAB597CE-DFA1-114B-8850-3CC579A54F73}" srcId="{C0F014F9-CAEA-994E-B909-5EE4230781CA}" destId="{E7BE100B-883B-5942-B7FE-8E62E3CCC8C0}" srcOrd="0" destOrd="0" parTransId="{7CCE490E-0059-594E-89D4-372DA28E7A47}" sibTransId="{B619FA4A-646E-4946-BBA7-98A9DCBA1075}"/>
    <dgm:cxn modelId="{79EF59D9-C8FA-3C41-9091-9174C282903E}" type="presOf" srcId="{9AC27C77-E343-B34F-A715-F60858A32FDF}" destId="{6DAD4D7D-761B-D443-814B-3F78A556A270}" srcOrd="0" destOrd="0" presId="urn:microsoft.com/office/officeart/2009/3/layout/CircleRelationship"/>
    <dgm:cxn modelId="{CC120BDD-FDCE-8B4F-B52A-40D208FC3099}" type="presOf" srcId="{C08904C0-DDB6-E945-8624-1E69F6EBA1E9}" destId="{C75B4A0B-39F4-1949-A7F2-93F2E40E2BD9}" srcOrd="0" destOrd="0" presId="urn:microsoft.com/office/officeart/2009/3/layout/CircleRelationship"/>
    <dgm:cxn modelId="{961C2EE9-D1AD-3E4E-8DBB-201DD857A192}" srcId="{E7BE100B-883B-5942-B7FE-8E62E3CCC8C0}" destId="{9AC27C77-E343-B34F-A715-F60858A32FDF}" srcOrd="2" destOrd="0" parTransId="{B23B4D0E-D11A-5642-93E1-103048DF570F}" sibTransId="{F26F53BA-8A9F-F04F-91F7-E7C8C50297BA}"/>
    <dgm:cxn modelId="{B13D16F8-70AE-C24D-B419-EDE6F6E75315}" srcId="{E7BE100B-883B-5942-B7FE-8E62E3CCC8C0}" destId="{5213F5B2-C586-9F4E-9114-B4A31AA1248A}" srcOrd="1" destOrd="0" parTransId="{4A0DCD8D-CD8B-434D-BE08-7EA0F74FB28E}" sibTransId="{6E1ADD2A-40F2-EF4A-92D5-90F863975EA3}"/>
    <dgm:cxn modelId="{CD91F987-A471-D446-8E79-0292013D2050}" type="presParOf" srcId="{88BE284B-C270-584B-9BB1-C1EB40D960E8}" destId="{FCF368C8-3D87-3849-A559-51AA2C5144E8}" srcOrd="0" destOrd="0" presId="urn:microsoft.com/office/officeart/2009/3/layout/CircleRelationship"/>
    <dgm:cxn modelId="{34D42EC8-AD03-F846-ADA1-2CF9F62235F7}" type="presParOf" srcId="{88BE284B-C270-584B-9BB1-C1EB40D960E8}" destId="{84865715-C55F-6446-B50D-6C3329DF3851}" srcOrd="1" destOrd="0" presId="urn:microsoft.com/office/officeart/2009/3/layout/CircleRelationship"/>
    <dgm:cxn modelId="{F916411E-34D7-5848-932C-860FCCBBB0DA}" type="presParOf" srcId="{88BE284B-C270-584B-9BB1-C1EB40D960E8}" destId="{122F604B-8F0E-D147-ABA4-11D01BB17187}" srcOrd="2" destOrd="0" presId="urn:microsoft.com/office/officeart/2009/3/layout/CircleRelationship"/>
    <dgm:cxn modelId="{DE239123-473D-7345-8C1B-C23EFD43FFC3}" type="presParOf" srcId="{88BE284B-C270-584B-9BB1-C1EB40D960E8}" destId="{C5084492-9202-3B44-B1F7-015A52D314F0}" srcOrd="3" destOrd="0" presId="urn:microsoft.com/office/officeart/2009/3/layout/CircleRelationship"/>
    <dgm:cxn modelId="{3DA3646A-75F9-1A4F-B691-91AC0E372D93}" type="presParOf" srcId="{88BE284B-C270-584B-9BB1-C1EB40D960E8}" destId="{11B8E384-F7BC-A549-B04D-0203A117FF45}" srcOrd="4" destOrd="0" presId="urn:microsoft.com/office/officeart/2009/3/layout/CircleRelationship"/>
    <dgm:cxn modelId="{EC29E7C3-14AB-274F-A7EB-D3DACBCFDC9A}" type="presParOf" srcId="{88BE284B-C270-584B-9BB1-C1EB40D960E8}" destId="{D5F18547-D575-1E49-B968-8EEE7F1CE650}" srcOrd="5" destOrd="0" presId="urn:microsoft.com/office/officeart/2009/3/layout/CircleRelationship"/>
    <dgm:cxn modelId="{4B6AAA08-6D4E-B649-A181-398C1B7A0941}" type="presParOf" srcId="{88BE284B-C270-584B-9BB1-C1EB40D960E8}" destId="{C75B4A0B-39F4-1949-A7F2-93F2E40E2BD9}" srcOrd="6" destOrd="0" presId="urn:microsoft.com/office/officeart/2009/3/layout/CircleRelationship"/>
    <dgm:cxn modelId="{606D70A0-7AAD-4140-BA75-6187CE1600B7}" type="presParOf" srcId="{88BE284B-C270-584B-9BB1-C1EB40D960E8}" destId="{F712C8A1-867E-3347-BD91-5221349A88F2}" srcOrd="7" destOrd="0" presId="urn:microsoft.com/office/officeart/2009/3/layout/CircleRelationship"/>
    <dgm:cxn modelId="{69F477B5-68D5-BE42-8D00-864F622FE895}" type="presParOf" srcId="{F712C8A1-867E-3347-BD91-5221349A88F2}" destId="{551F86E2-7592-BF4C-B6A6-89511B5432F0}" srcOrd="0" destOrd="0" presId="urn:microsoft.com/office/officeart/2009/3/layout/CircleRelationship"/>
    <dgm:cxn modelId="{97A350DA-5E8B-734C-9B16-CE3A3F8ECCD2}" type="presParOf" srcId="{88BE284B-C270-584B-9BB1-C1EB40D960E8}" destId="{5931C99E-2CEE-534F-954C-36010CC5B54C}" srcOrd="8" destOrd="0" presId="urn:microsoft.com/office/officeart/2009/3/layout/CircleRelationship"/>
    <dgm:cxn modelId="{621A306C-5583-7946-879A-733086DCD4CB}" type="presParOf" srcId="{5931C99E-2CEE-534F-954C-36010CC5B54C}" destId="{1DA31B33-F21C-E544-9F9D-54ADB4669E6C}" srcOrd="0" destOrd="0" presId="urn:microsoft.com/office/officeart/2009/3/layout/CircleRelationship"/>
    <dgm:cxn modelId="{C76775B9-85B8-2146-B57B-0F657490FABB}" type="presParOf" srcId="{88BE284B-C270-584B-9BB1-C1EB40D960E8}" destId="{7C3B9827-3585-364B-8932-512AC168AD7D}" srcOrd="9" destOrd="0" presId="urn:microsoft.com/office/officeart/2009/3/layout/CircleRelationship"/>
    <dgm:cxn modelId="{B9D19331-9DFD-AE44-95E9-481127DE3039}" type="presParOf" srcId="{88BE284B-C270-584B-9BB1-C1EB40D960E8}" destId="{C9E05AF1-D433-E245-BE51-42CA3C9585E5}" srcOrd="10" destOrd="0" presId="urn:microsoft.com/office/officeart/2009/3/layout/CircleRelationship"/>
    <dgm:cxn modelId="{1088A031-E44B-154A-9453-4971BB10EC81}" type="presParOf" srcId="{C9E05AF1-D433-E245-BE51-42CA3C9585E5}" destId="{B7953CA6-D6FB-C84F-B7D4-73D671C369EF}" srcOrd="0" destOrd="0" presId="urn:microsoft.com/office/officeart/2009/3/layout/CircleRelationship"/>
    <dgm:cxn modelId="{EECFD48E-9F51-EF49-A05C-931F0A78D8B3}" type="presParOf" srcId="{88BE284B-C270-584B-9BB1-C1EB40D960E8}" destId="{6FB9C8F2-B5AC-E64B-9E25-2533C806DEE0}" srcOrd="11" destOrd="0" presId="urn:microsoft.com/office/officeart/2009/3/layout/CircleRelationship"/>
    <dgm:cxn modelId="{35B6F8D9-5128-364B-AE3B-254B08736BEF}" type="presParOf" srcId="{6FB9C8F2-B5AC-E64B-9E25-2533C806DEE0}" destId="{BA3C073F-33B9-B249-938D-1C9DAE0FAB80}" srcOrd="0" destOrd="0" presId="urn:microsoft.com/office/officeart/2009/3/layout/CircleRelationship"/>
    <dgm:cxn modelId="{BADABD97-B9D9-AB41-B0CA-B5EF84D5A736}" type="presParOf" srcId="{88BE284B-C270-584B-9BB1-C1EB40D960E8}" destId="{E684C9D0-05A4-CA43-B163-948B977850D0}" srcOrd="12" destOrd="0" presId="urn:microsoft.com/office/officeart/2009/3/layout/CircleRelationship"/>
    <dgm:cxn modelId="{B9CB91D8-A877-D647-8359-3FA8B59EC701}" type="presParOf" srcId="{E684C9D0-05A4-CA43-B163-948B977850D0}" destId="{D2FE838B-34B7-D74B-B058-C6FA58AA785A}" srcOrd="0" destOrd="0" presId="urn:microsoft.com/office/officeart/2009/3/layout/CircleRelationship"/>
    <dgm:cxn modelId="{6D376EB5-F4C8-4746-8964-AF45AB106D7B}" type="presParOf" srcId="{88BE284B-C270-584B-9BB1-C1EB40D960E8}" destId="{6DAD4D7D-761B-D443-814B-3F78A556A270}" srcOrd="13" destOrd="0" presId="urn:microsoft.com/office/officeart/2009/3/layout/CircleRelationship"/>
    <dgm:cxn modelId="{004529F6-0456-6F41-91AF-CA87D50095FE}" type="presParOf" srcId="{88BE284B-C270-584B-9BB1-C1EB40D960E8}" destId="{DEC27E1C-B0D2-B045-83B8-67F5792D8243}" srcOrd="14" destOrd="0" presId="urn:microsoft.com/office/officeart/2009/3/layout/CircleRelationship"/>
    <dgm:cxn modelId="{C4EC4106-11A7-BF4F-BC7E-7EEDA9251CC3}" type="presParOf" srcId="{DEC27E1C-B0D2-B045-83B8-67F5792D8243}" destId="{C5F9374A-7BB6-2C45-A627-75A8F271C6BF}" srcOrd="0" destOrd="0" presId="urn:microsoft.com/office/officeart/2009/3/layout/CircleRelationship"/>
    <dgm:cxn modelId="{B242BCEB-6C18-4143-847D-12239CCB22DC}" type="presParOf" srcId="{88BE284B-C270-584B-9BB1-C1EB40D960E8}" destId="{56F3B4DB-6C38-B84D-85E4-7620F3F451E5}" srcOrd="15" destOrd="0" presId="urn:microsoft.com/office/officeart/2009/3/layout/CircleRelationship"/>
    <dgm:cxn modelId="{FEDA80A6-5986-2341-AC0F-141DE95439F9}" type="presParOf" srcId="{88BE284B-C270-584B-9BB1-C1EB40D960E8}" destId="{5E11B64D-509E-8D46-864A-58D4B3991549}" srcOrd="16" destOrd="0" presId="urn:microsoft.com/office/officeart/2009/3/layout/CircleRelationship"/>
    <dgm:cxn modelId="{DDC3130C-C328-0140-B849-9198230E3E3B}" type="presParOf" srcId="{5E11B64D-509E-8D46-864A-58D4B3991549}" destId="{FF56C8E9-4D81-CB41-B887-82EB445DF436}" srcOrd="0" destOrd="0" presId="urn:microsoft.com/office/officeart/2009/3/layout/CircleRelationship"/>
    <dgm:cxn modelId="{D44F06A4-7290-C744-886F-544583A40DD1}" type="presParOf" srcId="{88BE284B-C270-584B-9BB1-C1EB40D960E8}" destId="{36B16C37-571A-7246-AE66-4D67FCB0B9F0}" srcOrd="17" destOrd="0" presId="urn:microsoft.com/office/officeart/2009/3/layout/CircleRelationship"/>
    <dgm:cxn modelId="{BC9D591D-3CC7-CD4A-83CD-15E40C4D9932}" type="presParOf" srcId="{88BE284B-C270-584B-9BB1-C1EB40D960E8}" destId="{2A5909EA-D09C-5E49-A934-D6589B152FC5}" srcOrd="18" destOrd="0" presId="urn:microsoft.com/office/officeart/2009/3/layout/CircleRelationship"/>
    <dgm:cxn modelId="{64610FFB-83FA-604D-ADF4-CD4BAC5EAAE7}" type="presParOf" srcId="{2A5909EA-D09C-5E49-A934-D6589B152FC5}" destId="{F51C311D-854B-FA43-A4CF-9A4EE7BBE4C3}" srcOrd="0" destOrd="0" presId="urn:microsoft.com/office/officeart/2009/3/layout/CircleRelationship"/>
    <dgm:cxn modelId="{FE586E4A-C5C4-0D49-8C0F-503D5EB39DC5}" type="presParOf" srcId="{88BE284B-C270-584B-9BB1-C1EB40D960E8}" destId="{54816284-8FB1-A547-9C84-663118B8021A}" srcOrd="19" destOrd="0" presId="urn:microsoft.com/office/officeart/2009/3/layout/CircleRelationship"/>
    <dgm:cxn modelId="{310CFF25-68F8-574A-BB62-8E16B6DC1902}" type="presParOf" srcId="{54816284-8FB1-A547-9C84-663118B8021A}" destId="{DF863C5C-4BDC-9948-9725-F65BD36133D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0348205-767A-A84A-9B10-A1E358DA45B9}" type="doc">
      <dgm:prSet loTypeId="urn:microsoft.com/office/officeart/2005/8/layout/vList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CFC127A-9F14-2B42-95AC-05054FF73CDC}">
      <dgm:prSet phldrT="[Text]" custT="1"/>
      <dgm:spPr/>
      <dgm:t>
        <a:bodyPr/>
        <a:lstStyle/>
        <a:p>
          <a:r>
            <a:rPr lang="de-DE" sz="2400" dirty="0"/>
            <a:t>Klassenübergreifend, im Anschluss an den Unterricht</a:t>
          </a:r>
        </a:p>
      </dgm:t>
    </dgm:pt>
    <dgm:pt modelId="{F7EF391D-8F50-A741-98A2-26E0B9849065}" type="parTrans" cxnId="{A844236B-AAA5-0642-827D-6BCE1639858D}">
      <dgm:prSet/>
      <dgm:spPr/>
      <dgm:t>
        <a:bodyPr/>
        <a:lstStyle/>
        <a:p>
          <a:endParaRPr lang="de-DE"/>
        </a:p>
      </dgm:t>
    </dgm:pt>
    <dgm:pt modelId="{6048431B-67CC-7145-A38C-DEBDC8A1C83F}" type="sibTrans" cxnId="{A844236B-AAA5-0642-827D-6BCE1639858D}">
      <dgm:prSet/>
      <dgm:spPr/>
      <dgm:t>
        <a:bodyPr/>
        <a:lstStyle/>
        <a:p>
          <a:endParaRPr lang="de-DE"/>
        </a:p>
      </dgm:t>
    </dgm:pt>
    <dgm:pt modelId="{ADA5DDFB-818E-264D-A689-C5DC9D6C04E1}">
      <dgm:prSet phldrT="[Text]" custT="1"/>
      <dgm:spPr/>
      <dgm:t>
        <a:bodyPr/>
        <a:lstStyle/>
        <a:p>
          <a:r>
            <a:rPr lang="de-DE" sz="1800" dirty="0"/>
            <a:t>Montag – Donnerstag, jeweils von 13:00 bis 16:00 Uhr</a:t>
          </a:r>
          <a:br>
            <a:rPr lang="de-DE" sz="1800" dirty="0"/>
          </a:br>
          <a:endParaRPr lang="de-DE" sz="1800" dirty="0"/>
        </a:p>
      </dgm:t>
    </dgm:pt>
    <dgm:pt modelId="{A66AC269-1FFC-CC4D-A7DB-242778BDEBD9}" type="parTrans" cxnId="{D0E2F3FD-6A14-0D45-B2D4-8D0466755EC3}">
      <dgm:prSet/>
      <dgm:spPr/>
      <dgm:t>
        <a:bodyPr/>
        <a:lstStyle/>
        <a:p>
          <a:endParaRPr lang="de-DE"/>
        </a:p>
      </dgm:t>
    </dgm:pt>
    <dgm:pt modelId="{00EA6CAD-7BFA-7341-8A20-881CC3A0993F}" type="sibTrans" cxnId="{D0E2F3FD-6A14-0D45-B2D4-8D0466755EC3}">
      <dgm:prSet/>
      <dgm:spPr/>
      <dgm:t>
        <a:bodyPr/>
        <a:lstStyle/>
        <a:p>
          <a:endParaRPr lang="de-DE"/>
        </a:p>
      </dgm:t>
    </dgm:pt>
    <dgm:pt modelId="{C5F938EA-EA4E-034D-9E70-6E7DAFD3FB5F}">
      <dgm:prSet phldrT="[Text]" custT="1"/>
      <dgm:spPr/>
      <dgm:t>
        <a:bodyPr/>
        <a:lstStyle/>
        <a:p>
          <a:r>
            <a:rPr lang="de-DE" sz="2400" dirty="0"/>
            <a:t>Zeit</a:t>
          </a:r>
        </a:p>
      </dgm:t>
    </dgm:pt>
    <dgm:pt modelId="{44CFBCC7-F057-774B-8C50-88EDFB843A33}" type="parTrans" cxnId="{D98132A0-6B53-864C-88BF-B26C026E57F6}">
      <dgm:prSet/>
      <dgm:spPr/>
      <dgm:t>
        <a:bodyPr/>
        <a:lstStyle/>
        <a:p>
          <a:endParaRPr lang="de-DE"/>
        </a:p>
      </dgm:t>
    </dgm:pt>
    <dgm:pt modelId="{A9A63568-B27D-654C-A2DE-27C8B78A3B38}" type="sibTrans" cxnId="{D98132A0-6B53-864C-88BF-B26C026E57F6}">
      <dgm:prSet/>
      <dgm:spPr/>
      <dgm:t>
        <a:bodyPr/>
        <a:lstStyle/>
        <a:p>
          <a:endParaRPr lang="de-DE"/>
        </a:p>
      </dgm:t>
    </dgm:pt>
    <dgm:pt modelId="{428ECF69-374D-D547-A45C-2B0D1E529B12}">
      <dgm:prSet phldrT="[Text]" custT="1"/>
      <dgm:spPr/>
      <dgm:t>
        <a:bodyPr/>
        <a:lstStyle/>
        <a:p>
          <a:r>
            <a:rPr lang="de-DE" sz="1800" dirty="0"/>
            <a:t>Gemeinsames Mittagessen</a:t>
          </a:r>
        </a:p>
      </dgm:t>
    </dgm:pt>
    <dgm:pt modelId="{168F0E99-93F4-3A49-9ABC-06E5E8741245}" type="parTrans" cxnId="{4757F55E-8D68-3442-B686-BC2F54267154}">
      <dgm:prSet/>
      <dgm:spPr/>
      <dgm:t>
        <a:bodyPr/>
        <a:lstStyle/>
        <a:p>
          <a:endParaRPr lang="de-DE"/>
        </a:p>
      </dgm:t>
    </dgm:pt>
    <dgm:pt modelId="{629E69B0-DBEF-7743-84FB-1E276FD40C10}" type="sibTrans" cxnId="{4757F55E-8D68-3442-B686-BC2F54267154}">
      <dgm:prSet/>
      <dgm:spPr/>
      <dgm:t>
        <a:bodyPr/>
        <a:lstStyle/>
        <a:p>
          <a:endParaRPr lang="de-DE"/>
        </a:p>
      </dgm:t>
    </dgm:pt>
    <dgm:pt modelId="{92324EB1-DC5B-BE45-8524-AF0B279CCE59}">
      <dgm:prSet phldrT="[Text]" custT="1"/>
      <dgm:spPr/>
      <dgm:t>
        <a:bodyPr/>
        <a:lstStyle/>
        <a:p>
          <a:r>
            <a:rPr lang="de-DE" sz="1800" dirty="0"/>
            <a:t>Hausaufgabenbetreuung, individuelle Lernzeit</a:t>
          </a:r>
        </a:p>
      </dgm:t>
    </dgm:pt>
    <dgm:pt modelId="{773168C0-0C2D-EB42-BEE8-68BBA564225B}" type="parTrans" cxnId="{ACC2FBFC-69A8-D84B-9C66-57BCE21061ED}">
      <dgm:prSet/>
      <dgm:spPr/>
      <dgm:t>
        <a:bodyPr/>
        <a:lstStyle/>
        <a:p>
          <a:endParaRPr lang="de-DE"/>
        </a:p>
      </dgm:t>
    </dgm:pt>
    <dgm:pt modelId="{BA832739-510B-EC42-B2C6-61D2BA15B404}" type="sibTrans" cxnId="{ACC2FBFC-69A8-D84B-9C66-57BCE21061ED}">
      <dgm:prSet/>
      <dgm:spPr/>
      <dgm:t>
        <a:bodyPr/>
        <a:lstStyle/>
        <a:p>
          <a:endParaRPr lang="de-DE"/>
        </a:p>
      </dgm:t>
    </dgm:pt>
    <dgm:pt modelId="{0EC2DA65-13D7-8044-9F28-7E89A1673694}">
      <dgm:prSet phldrT="[Text]" custT="1"/>
      <dgm:spPr/>
      <dgm:t>
        <a:bodyPr/>
        <a:lstStyle/>
        <a:p>
          <a:r>
            <a:rPr lang="de-DE" sz="1800" dirty="0"/>
            <a:t>Sportliche, musische und gestalterische Aktivitäten</a:t>
          </a:r>
          <a:br>
            <a:rPr lang="de-DE" sz="1800" dirty="0"/>
          </a:br>
          <a:endParaRPr lang="de-DE" sz="1800" dirty="0"/>
        </a:p>
      </dgm:t>
    </dgm:pt>
    <dgm:pt modelId="{18150920-7E20-454A-87AB-0ACEA67AF049}" type="parTrans" cxnId="{22D8B8BA-6421-8144-839A-A5770BE3FA57}">
      <dgm:prSet/>
      <dgm:spPr/>
      <dgm:t>
        <a:bodyPr/>
        <a:lstStyle/>
        <a:p>
          <a:endParaRPr lang="de-DE"/>
        </a:p>
      </dgm:t>
    </dgm:pt>
    <dgm:pt modelId="{B1346C64-FB1F-BB48-80FF-4D1B077E024C}" type="sibTrans" cxnId="{22D8B8BA-6421-8144-839A-A5770BE3FA57}">
      <dgm:prSet/>
      <dgm:spPr/>
      <dgm:t>
        <a:bodyPr/>
        <a:lstStyle/>
        <a:p>
          <a:endParaRPr lang="de-DE"/>
        </a:p>
      </dgm:t>
    </dgm:pt>
    <dgm:pt modelId="{159F8FD1-FB57-9B43-BEC3-AB9D6D95C1C5}">
      <dgm:prSet phldrT="[Text]" custT="1"/>
      <dgm:spPr/>
      <dgm:t>
        <a:bodyPr/>
        <a:lstStyle/>
        <a:p>
          <a:r>
            <a:rPr lang="de-DE" sz="2400" dirty="0"/>
            <a:t>Besonderheit</a:t>
          </a:r>
        </a:p>
      </dgm:t>
    </dgm:pt>
    <dgm:pt modelId="{D015595A-312C-924F-A84D-B1AC5EC6B1BD}" type="parTrans" cxnId="{8CA09569-5B08-7B4A-9CF0-CFE3F5FAD4F6}">
      <dgm:prSet/>
      <dgm:spPr/>
      <dgm:t>
        <a:bodyPr/>
        <a:lstStyle/>
        <a:p>
          <a:endParaRPr lang="de-DE"/>
        </a:p>
      </dgm:t>
    </dgm:pt>
    <dgm:pt modelId="{5AD5CA4C-44C2-2F4B-8BDD-817161ABB324}" type="sibTrans" cxnId="{8CA09569-5B08-7B4A-9CF0-CFE3F5FAD4F6}">
      <dgm:prSet/>
      <dgm:spPr/>
      <dgm:t>
        <a:bodyPr/>
        <a:lstStyle/>
        <a:p>
          <a:endParaRPr lang="de-DE"/>
        </a:p>
      </dgm:t>
    </dgm:pt>
    <dgm:pt modelId="{58468BC4-7D51-1548-8C65-45F89BE6D5FF}">
      <dgm:prSet phldrT="[Text]" custT="1"/>
      <dgm:spPr/>
      <dgm:t>
        <a:bodyPr/>
        <a:lstStyle/>
        <a:p>
          <a:r>
            <a:rPr lang="de-DE" sz="1800" dirty="0"/>
            <a:t>Lehrkräfte der </a:t>
          </a:r>
          <a:r>
            <a:rPr lang="de-DE" sz="1800" dirty="0" err="1"/>
            <a:t>W.i.R</a:t>
          </a:r>
          <a:r>
            <a:rPr lang="de-DE" sz="1800" dirty="0"/>
            <a:t>. übernehmen die Hausaufgabenbetreuung</a:t>
          </a:r>
          <a:br>
            <a:rPr lang="de-DE" sz="1800" dirty="0"/>
          </a:br>
          <a:endParaRPr lang="de-DE" sz="1800" dirty="0"/>
        </a:p>
      </dgm:t>
    </dgm:pt>
    <dgm:pt modelId="{AECBB3F7-0A54-EA45-AA2B-B8AEA5FAC108}" type="parTrans" cxnId="{5FFDA06A-57FB-E842-A1E9-9C33AF70CAAA}">
      <dgm:prSet/>
      <dgm:spPr/>
      <dgm:t>
        <a:bodyPr/>
        <a:lstStyle/>
        <a:p>
          <a:endParaRPr lang="de-DE"/>
        </a:p>
      </dgm:t>
    </dgm:pt>
    <dgm:pt modelId="{8DDDB4FF-4D8F-E84C-9338-7A7B4E5E2A1E}" type="sibTrans" cxnId="{5FFDA06A-57FB-E842-A1E9-9C33AF70CAAA}">
      <dgm:prSet/>
      <dgm:spPr/>
      <dgm:t>
        <a:bodyPr/>
        <a:lstStyle/>
        <a:p>
          <a:endParaRPr lang="de-DE"/>
        </a:p>
      </dgm:t>
    </dgm:pt>
    <dgm:pt modelId="{291A20E6-D770-6E4D-A358-174D7206706A}" type="pres">
      <dgm:prSet presAssocID="{C0348205-767A-A84A-9B10-A1E358DA45B9}" presName="linear" presStyleCnt="0">
        <dgm:presLayoutVars>
          <dgm:animLvl val="lvl"/>
          <dgm:resizeHandles val="exact"/>
        </dgm:presLayoutVars>
      </dgm:prSet>
      <dgm:spPr/>
    </dgm:pt>
    <dgm:pt modelId="{A57D70BB-3DE9-B541-B1F7-A8D04BB26D94}" type="pres">
      <dgm:prSet presAssocID="{BCFC127A-9F14-2B42-95AC-05054FF73CD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AA93423-BDF5-A342-A8E7-2DF746207C21}" type="pres">
      <dgm:prSet presAssocID="{BCFC127A-9F14-2B42-95AC-05054FF73CDC}" presName="childText" presStyleLbl="revTx" presStyleIdx="0" presStyleCnt="3">
        <dgm:presLayoutVars>
          <dgm:bulletEnabled val="1"/>
        </dgm:presLayoutVars>
      </dgm:prSet>
      <dgm:spPr/>
    </dgm:pt>
    <dgm:pt modelId="{DFFBF3C9-7FA2-9749-9E7B-3E8EF3ED8CC5}" type="pres">
      <dgm:prSet presAssocID="{C5F938EA-EA4E-034D-9E70-6E7DAFD3FB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C571E2-7DF7-9849-BC69-AE211C8061C6}" type="pres">
      <dgm:prSet presAssocID="{C5F938EA-EA4E-034D-9E70-6E7DAFD3FB5F}" presName="childText" presStyleLbl="revTx" presStyleIdx="1" presStyleCnt="3">
        <dgm:presLayoutVars>
          <dgm:bulletEnabled val="1"/>
        </dgm:presLayoutVars>
      </dgm:prSet>
      <dgm:spPr/>
    </dgm:pt>
    <dgm:pt modelId="{4D2BD5E7-28DA-F642-AFDB-8042691A509C}" type="pres">
      <dgm:prSet presAssocID="{159F8FD1-FB57-9B43-BEC3-AB9D6D95C1C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AFE8006-E664-D84B-B8C6-3EDD5B971953}" type="pres">
      <dgm:prSet presAssocID="{159F8FD1-FB57-9B43-BEC3-AB9D6D95C1C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E4BD212-3C28-6649-8A59-A2D46AB5F402}" type="presOf" srcId="{0EC2DA65-13D7-8044-9F28-7E89A1673694}" destId="{0AA93423-BDF5-A342-A8E7-2DF746207C21}" srcOrd="0" destOrd="2" presId="urn:microsoft.com/office/officeart/2005/8/layout/vList2"/>
    <dgm:cxn modelId="{E9077D14-0954-D34A-80C7-F187290BA4A2}" type="presOf" srcId="{58468BC4-7D51-1548-8C65-45F89BE6D5FF}" destId="{CAFE8006-E664-D84B-B8C6-3EDD5B971953}" srcOrd="0" destOrd="0" presId="urn:microsoft.com/office/officeart/2005/8/layout/vList2"/>
    <dgm:cxn modelId="{E8823717-3BB9-3142-8E0C-6AACEF6332A1}" type="presOf" srcId="{C5F938EA-EA4E-034D-9E70-6E7DAFD3FB5F}" destId="{DFFBF3C9-7FA2-9749-9E7B-3E8EF3ED8CC5}" srcOrd="0" destOrd="0" presId="urn:microsoft.com/office/officeart/2005/8/layout/vList2"/>
    <dgm:cxn modelId="{4757F55E-8D68-3442-B686-BC2F54267154}" srcId="{BCFC127A-9F14-2B42-95AC-05054FF73CDC}" destId="{428ECF69-374D-D547-A45C-2B0D1E529B12}" srcOrd="0" destOrd="0" parTransId="{168F0E99-93F4-3A49-9ABC-06E5E8741245}" sibTransId="{629E69B0-DBEF-7743-84FB-1E276FD40C10}"/>
    <dgm:cxn modelId="{35C0BF61-78E3-FE4A-B56B-256673BCB260}" type="presOf" srcId="{ADA5DDFB-818E-264D-A689-C5DC9D6C04E1}" destId="{6DC571E2-7DF7-9849-BC69-AE211C8061C6}" srcOrd="0" destOrd="0" presId="urn:microsoft.com/office/officeart/2005/8/layout/vList2"/>
    <dgm:cxn modelId="{85084545-C9B7-A04B-BE27-AE5F115F29C7}" type="presOf" srcId="{C0348205-767A-A84A-9B10-A1E358DA45B9}" destId="{291A20E6-D770-6E4D-A358-174D7206706A}" srcOrd="0" destOrd="0" presId="urn:microsoft.com/office/officeart/2005/8/layout/vList2"/>
    <dgm:cxn modelId="{8CA09569-5B08-7B4A-9CF0-CFE3F5FAD4F6}" srcId="{C0348205-767A-A84A-9B10-A1E358DA45B9}" destId="{159F8FD1-FB57-9B43-BEC3-AB9D6D95C1C5}" srcOrd="2" destOrd="0" parTransId="{D015595A-312C-924F-A84D-B1AC5EC6B1BD}" sibTransId="{5AD5CA4C-44C2-2F4B-8BDD-817161ABB324}"/>
    <dgm:cxn modelId="{5FFDA06A-57FB-E842-A1E9-9C33AF70CAAA}" srcId="{159F8FD1-FB57-9B43-BEC3-AB9D6D95C1C5}" destId="{58468BC4-7D51-1548-8C65-45F89BE6D5FF}" srcOrd="0" destOrd="0" parTransId="{AECBB3F7-0A54-EA45-AA2B-B8AEA5FAC108}" sibTransId="{8DDDB4FF-4D8F-E84C-9338-7A7B4E5E2A1E}"/>
    <dgm:cxn modelId="{A844236B-AAA5-0642-827D-6BCE1639858D}" srcId="{C0348205-767A-A84A-9B10-A1E358DA45B9}" destId="{BCFC127A-9F14-2B42-95AC-05054FF73CDC}" srcOrd="0" destOrd="0" parTransId="{F7EF391D-8F50-A741-98A2-26E0B9849065}" sibTransId="{6048431B-67CC-7145-A38C-DEBDC8A1C83F}"/>
    <dgm:cxn modelId="{44DCBB77-525D-CF4F-98AC-A9A8208B7B73}" type="presOf" srcId="{159F8FD1-FB57-9B43-BEC3-AB9D6D95C1C5}" destId="{4D2BD5E7-28DA-F642-AFDB-8042691A509C}" srcOrd="0" destOrd="0" presId="urn:microsoft.com/office/officeart/2005/8/layout/vList2"/>
    <dgm:cxn modelId="{85B56A82-ED9B-674B-966F-304049C66C77}" type="presOf" srcId="{BCFC127A-9F14-2B42-95AC-05054FF73CDC}" destId="{A57D70BB-3DE9-B541-B1F7-A8D04BB26D94}" srcOrd="0" destOrd="0" presId="urn:microsoft.com/office/officeart/2005/8/layout/vList2"/>
    <dgm:cxn modelId="{F1A4899E-4E39-6E4B-93AA-B61BD1A86D41}" type="presOf" srcId="{428ECF69-374D-D547-A45C-2B0D1E529B12}" destId="{0AA93423-BDF5-A342-A8E7-2DF746207C21}" srcOrd="0" destOrd="0" presId="urn:microsoft.com/office/officeart/2005/8/layout/vList2"/>
    <dgm:cxn modelId="{D98132A0-6B53-864C-88BF-B26C026E57F6}" srcId="{C0348205-767A-A84A-9B10-A1E358DA45B9}" destId="{C5F938EA-EA4E-034D-9E70-6E7DAFD3FB5F}" srcOrd="1" destOrd="0" parTransId="{44CFBCC7-F057-774B-8C50-88EDFB843A33}" sibTransId="{A9A63568-B27D-654C-A2DE-27C8B78A3B38}"/>
    <dgm:cxn modelId="{AF399BA0-6C94-8247-9DD1-9EE227EF84DD}" type="presOf" srcId="{92324EB1-DC5B-BE45-8524-AF0B279CCE59}" destId="{0AA93423-BDF5-A342-A8E7-2DF746207C21}" srcOrd="0" destOrd="1" presId="urn:microsoft.com/office/officeart/2005/8/layout/vList2"/>
    <dgm:cxn modelId="{22D8B8BA-6421-8144-839A-A5770BE3FA57}" srcId="{BCFC127A-9F14-2B42-95AC-05054FF73CDC}" destId="{0EC2DA65-13D7-8044-9F28-7E89A1673694}" srcOrd="2" destOrd="0" parTransId="{18150920-7E20-454A-87AB-0ACEA67AF049}" sibTransId="{B1346C64-FB1F-BB48-80FF-4D1B077E024C}"/>
    <dgm:cxn modelId="{ACC2FBFC-69A8-D84B-9C66-57BCE21061ED}" srcId="{BCFC127A-9F14-2B42-95AC-05054FF73CDC}" destId="{92324EB1-DC5B-BE45-8524-AF0B279CCE59}" srcOrd="1" destOrd="0" parTransId="{773168C0-0C2D-EB42-BEE8-68BBA564225B}" sibTransId="{BA832739-510B-EC42-B2C6-61D2BA15B404}"/>
    <dgm:cxn modelId="{D0E2F3FD-6A14-0D45-B2D4-8D0466755EC3}" srcId="{C5F938EA-EA4E-034D-9E70-6E7DAFD3FB5F}" destId="{ADA5DDFB-818E-264D-A689-C5DC9D6C04E1}" srcOrd="0" destOrd="0" parTransId="{A66AC269-1FFC-CC4D-A7DB-242778BDEBD9}" sibTransId="{00EA6CAD-7BFA-7341-8A20-881CC3A0993F}"/>
    <dgm:cxn modelId="{85050022-5EB4-514E-8FD7-336A3C6905A9}" type="presParOf" srcId="{291A20E6-D770-6E4D-A358-174D7206706A}" destId="{A57D70BB-3DE9-B541-B1F7-A8D04BB26D94}" srcOrd="0" destOrd="0" presId="urn:microsoft.com/office/officeart/2005/8/layout/vList2"/>
    <dgm:cxn modelId="{E4EE175C-68A3-7F4C-8D65-43FE30439904}" type="presParOf" srcId="{291A20E6-D770-6E4D-A358-174D7206706A}" destId="{0AA93423-BDF5-A342-A8E7-2DF746207C21}" srcOrd="1" destOrd="0" presId="urn:microsoft.com/office/officeart/2005/8/layout/vList2"/>
    <dgm:cxn modelId="{511C0FC0-1384-6D4D-A335-06C3F068A62D}" type="presParOf" srcId="{291A20E6-D770-6E4D-A358-174D7206706A}" destId="{DFFBF3C9-7FA2-9749-9E7B-3E8EF3ED8CC5}" srcOrd="2" destOrd="0" presId="urn:microsoft.com/office/officeart/2005/8/layout/vList2"/>
    <dgm:cxn modelId="{52621859-5631-8349-9D22-C03864268BE4}" type="presParOf" srcId="{291A20E6-D770-6E4D-A358-174D7206706A}" destId="{6DC571E2-7DF7-9849-BC69-AE211C8061C6}" srcOrd="3" destOrd="0" presId="urn:microsoft.com/office/officeart/2005/8/layout/vList2"/>
    <dgm:cxn modelId="{EB67720C-C4EC-DE4A-9466-20FFD88FF789}" type="presParOf" srcId="{291A20E6-D770-6E4D-A358-174D7206706A}" destId="{4D2BD5E7-28DA-F642-AFDB-8042691A509C}" srcOrd="4" destOrd="0" presId="urn:microsoft.com/office/officeart/2005/8/layout/vList2"/>
    <dgm:cxn modelId="{FD4541C7-E020-9A48-8E26-A35935292050}" type="presParOf" srcId="{291A20E6-D770-6E4D-A358-174D7206706A}" destId="{CAFE8006-E664-D84B-B8C6-3EDD5B97195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348205-767A-A84A-9B10-A1E358DA45B9}" type="doc">
      <dgm:prSet loTypeId="urn:microsoft.com/office/officeart/2005/8/layout/vList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CFC127A-9F14-2B42-95AC-05054FF73CDC}">
      <dgm:prSet phldrT="[Text]" custT="1"/>
      <dgm:spPr/>
      <dgm:t>
        <a:bodyPr/>
        <a:lstStyle/>
        <a:p>
          <a:r>
            <a:rPr lang="de-DE" sz="2400" dirty="0"/>
            <a:t>Unterschiede</a:t>
          </a:r>
        </a:p>
      </dgm:t>
    </dgm:pt>
    <dgm:pt modelId="{F7EF391D-8F50-A741-98A2-26E0B9849065}" type="parTrans" cxnId="{A844236B-AAA5-0642-827D-6BCE1639858D}">
      <dgm:prSet/>
      <dgm:spPr/>
      <dgm:t>
        <a:bodyPr/>
        <a:lstStyle/>
        <a:p>
          <a:endParaRPr lang="de-DE"/>
        </a:p>
      </dgm:t>
    </dgm:pt>
    <dgm:pt modelId="{6048431B-67CC-7145-A38C-DEBDC8A1C83F}" type="sibTrans" cxnId="{A844236B-AAA5-0642-827D-6BCE1639858D}">
      <dgm:prSet/>
      <dgm:spPr/>
      <dgm:t>
        <a:bodyPr/>
        <a:lstStyle/>
        <a:p>
          <a:endParaRPr lang="de-DE"/>
        </a:p>
      </dgm:t>
    </dgm:pt>
    <dgm:pt modelId="{ADA5DDFB-818E-264D-A689-C5DC9D6C04E1}">
      <dgm:prSet phldrT="[Text]" custT="1"/>
      <dgm:spPr/>
      <dgm:t>
        <a:bodyPr/>
        <a:lstStyle/>
        <a:p>
          <a:r>
            <a:rPr lang="de-DE" sz="1800" dirty="0"/>
            <a:t>Montag – Donnerstag, jeweils von 08:00 bis 16:00 Uhr</a:t>
          </a:r>
        </a:p>
      </dgm:t>
    </dgm:pt>
    <dgm:pt modelId="{A66AC269-1FFC-CC4D-A7DB-242778BDEBD9}" type="parTrans" cxnId="{D0E2F3FD-6A14-0D45-B2D4-8D0466755EC3}">
      <dgm:prSet/>
      <dgm:spPr/>
      <dgm:t>
        <a:bodyPr/>
        <a:lstStyle/>
        <a:p>
          <a:endParaRPr lang="de-DE"/>
        </a:p>
      </dgm:t>
    </dgm:pt>
    <dgm:pt modelId="{00EA6CAD-7BFA-7341-8A20-881CC3A0993F}" type="sibTrans" cxnId="{D0E2F3FD-6A14-0D45-B2D4-8D0466755EC3}">
      <dgm:prSet/>
      <dgm:spPr/>
      <dgm:t>
        <a:bodyPr/>
        <a:lstStyle/>
        <a:p>
          <a:endParaRPr lang="de-DE"/>
        </a:p>
      </dgm:t>
    </dgm:pt>
    <dgm:pt modelId="{C5F938EA-EA4E-034D-9E70-6E7DAFD3FB5F}">
      <dgm:prSet phldrT="[Text]" custT="1"/>
      <dgm:spPr/>
      <dgm:t>
        <a:bodyPr/>
        <a:lstStyle/>
        <a:p>
          <a:r>
            <a:rPr lang="de-DE" sz="2400" dirty="0"/>
            <a:t>Zeit</a:t>
          </a:r>
        </a:p>
      </dgm:t>
    </dgm:pt>
    <dgm:pt modelId="{44CFBCC7-F057-774B-8C50-88EDFB843A33}" type="parTrans" cxnId="{D98132A0-6B53-864C-88BF-B26C026E57F6}">
      <dgm:prSet/>
      <dgm:spPr/>
      <dgm:t>
        <a:bodyPr/>
        <a:lstStyle/>
        <a:p>
          <a:endParaRPr lang="de-DE"/>
        </a:p>
      </dgm:t>
    </dgm:pt>
    <dgm:pt modelId="{A9A63568-B27D-654C-A2DE-27C8B78A3B38}" type="sibTrans" cxnId="{D98132A0-6B53-864C-88BF-B26C026E57F6}">
      <dgm:prSet/>
      <dgm:spPr/>
      <dgm:t>
        <a:bodyPr/>
        <a:lstStyle/>
        <a:p>
          <a:endParaRPr lang="de-DE"/>
        </a:p>
      </dgm:t>
    </dgm:pt>
    <dgm:pt modelId="{428ECF69-374D-D547-A45C-2B0D1E529B12}">
      <dgm:prSet phldrT="[Text]" custT="1"/>
      <dgm:spPr/>
      <dgm:t>
        <a:bodyPr/>
        <a:lstStyle/>
        <a:p>
          <a:r>
            <a:rPr lang="de-DE" sz="1800" dirty="0"/>
            <a:t>Klassenverbund</a:t>
          </a:r>
        </a:p>
      </dgm:t>
    </dgm:pt>
    <dgm:pt modelId="{168F0E99-93F4-3A49-9ABC-06E5E8741245}" type="parTrans" cxnId="{4757F55E-8D68-3442-B686-BC2F54267154}">
      <dgm:prSet/>
      <dgm:spPr/>
      <dgm:t>
        <a:bodyPr/>
        <a:lstStyle/>
        <a:p>
          <a:endParaRPr lang="de-DE"/>
        </a:p>
      </dgm:t>
    </dgm:pt>
    <dgm:pt modelId="{629E69B0-DBEF-7743-84FB-1E276FD40C10}" type="sibTrans" cxnId="{4757F55E-8D68-3442-B686-BC2F54267154}">
      <dgm:prSet/>
      <dgm:spPr/>
      <dgm:t>
        <a:bodyPr/>
        <a:lstStyle/>
        <a:p>
          <a:endParaRPr lang="de-DE"/>
        </a:p>
      </dgm:t>
    </dgm:pt>
    <dgm:pt modelId="{159F8FD1-FB57-9B43-BEC3-AB9D6D95C1C5}">
      <dgm:prSet phldrT="[Text]" custT="1"/>
      <dgm:spPr/>
      <dgm:t>
        <a:bodyPr/>
        <a:lstStyle/>
        <a:p>
          <a:r>
            <a:rPr lang="de-DE" sz="2400" dirty="0"/>
            <a:t>Besonderheit</a:t>
          </a:r>
        </a:p>
      </dgm:t>
    </dgm:pt>
    <dgm:pt modelId="{D015595A-312C-924F-A84D-B1AC5EC6B1BD}" type="parTrans" cxnId="{8CA09569-5B08-7B4A-9CF0-CFE3F5FAD4F6}">
      <dgm:prSet/>
      <dgm:spPr/>
      <dgm:t>
        <a:bodyPr/>
        <a:lstStyle/>
        <a:p>
          <a:endParaRPr lang="de-DE"/>
        </a:p>
      </dgm:t>
    </dgm:pt>
    <dgm:pt modelId="{5AD5CA4C-44C2-2F4B-8BDD-817161ABB324}" type="sibTrans" cxnId="{8CA09569-5B08-7B4A-9CF0-CFE3F5FAD4F6}">
      <dgm:prSet/>
      <dgm:spPr/>
      <dgm:t>
        <a:bodyPr/>
        <a:lstStyle/>
        <a:p>
          <a:endParaRPr lang="de-DE"/>
        </a:p>
      </dgm:t>
    </dgm:pt>
    <dgm:pt modelId="{58468BC4-7D51-1548-8C65-45F89BE6D5FF}">
      <dgm:prSet phldrT="[Text]" custT="1"/>
      <dgm:spPr/>
      <dgm:t>
        <a:bodyPr/>
        <a:lstStyle/>
        <a:p>
          <a:r>
            <a:rPr lang="de-DE" sz="1800" dirty="0"/>
            <a:t>Auch hier: </a:t>
          </a:r>
          <a:br>
            <a:rPr lang="de-DE" sz="1800" dirty="0"/>
          </a:br>
          <a:r>
            <a:rPr lang="de-DE" sz="1800" dirty="0"/>
            <a:t>Lehrkräfte der </a:t>
          </a:r>
          <a:r>
            <a:rPr lang="de-DE" sz="1800" dirty="0" err="1"/>
            <a:t>W.i.R</a:t>
          </a:r>
          <a:r>
            <a:rPr lang="de-DE" sz="1800" dirty="0"/>
            <a:t>. übernehmen den kompletten Stundenplan</a:t>
          </a:r>
          <a:br>
            <a:rPr lang="de-DE" sz="1800" dirty="0"/>
          </a:br>
          <a:endParaRPr lang="de-DE" sz="1800" dirty="0"/>
        </a:p>
      </dgm:t>
    </dgm:pt>
    <dgm:pt modelId="{AECBB3F7-0A54-EA45-AA2B-B8AEA5FAC108}" type="parTrans" cxnId="{5FFDA06A-57FB-E842-A1E9-9C33AF70CAAA}">
      <dgm:prSet/>
      <dgm:spPr/>
      <dgm:t>
        <a:bodyPr/>
        <a:lstStyle/>
        <a:p>
          <a:endParaRPr lang="de-DE"/>
        </a:p>
      </dgm:t>
    </dgm:pt>
    <dgm:pt modelId="{8DDDB4FF-4D8F-E84C-9338-7A7B4E5E2A1E}" type="sibTrans" cxnId="{5FFDA06A-57FB-E842-A1E9-9C33AF70CAAA}">
      <dgm:prSet/>
      <dgm:spPr/>
      <dgm:t>
        <a:bodyPr/>
        <a:lstStyle/>
        <a:p>
          <a:endParaRPr lang="de-DE"/>
        </a:p>
      </dgm:t>
    </dgm:pt>
    <dgm:pt modelId="{E0426815-A6D4-4F45-9163-21A9DC536BE9}">
      <dgm:prSet phldrT="[Text]" custT="1"/>
      <dgm:spPr/>
      <dgm:t>
        <a:bodyPr/>
        <a:lstStyle/>
        <a:p>
          <a:r>
            <a:rPr lang="de-DE" sz="1800" dirty="0"/>
            <a:t>Geregelter Tagesablauf nach Stundenplan</a:t>
          </a:r>
          <a:br>
            <a:rPr lang="de-DE" sz="1800" dirty="0"/>
          </a:br>
          <a:endParaRPr lang="de-DE" sz="1800" dirty="0"/>
        </a:p>
      </dgm:t>
    </dgm:pt>
    <dgm:pt modelId="{7400851B-9277-8F45-9BA6-1DA52A41BE64}" type="parTrans" cxnId="{7C9C7D6C-0C35-C049-8117-C4E717F433E0}">
      <dgm:prSet/>
      <dgm:spPr/>
      <dgm:t>
        <a:bodyPr/>
        <a:lstStyle/>
        <a:p>
          <a:endParaRPr lang="de-DE"/>
        </a:p>
      </dgm:t>
    </dgm:pt>
    <dgm:pt modelId="{3DF1D409-071E-0045-A476-B460EE31D2DB}" type="sibTrans" cxnId="{7C9C7D6C-0C35-C049-8117-C4E717F433E0}">
      <dgm:prSet/>
      <dgm:spPr/>
      <dgm:t>
        <a:bodyPr/>
        <a:lstStyle/>
        <a:p>
          <a:endParaRPr lang="de-DE"/>
        </a:p>
      </dgm:t>
    </dgm:pt>
    <dgm:pt modelId="{041C3C5E-9154-9747-AC5D-2CFEF9EF718D}">
      <dgm:prSet phldrT="[Text]" custT="1"/>
      <dgm:spPr/>
      <dgm:t>
        <a:bodyPr/>
        <a:lstStyle/>
        <a:p>
          <a:r>
            <a:rPr lang="de-DE" sz="2400" dirty="0"/>
            <a:t>Ablauf</a:t>
          </a:r>
        </a:p>
      </dgm:t>
    </dgm:pt>
    <dgm:pt modelId="{261A3A8A-7A5A-2349-B762-1720B5DBAF45}" type="parTrans" cxnId="{C2B03553-6482-514C-8B15-C63F72B9045D}">
      <dgm:prSet/>
      <dgm:spPr/>
      <dgm:t>
        <a:bodyPr/>
        <a:lstStyle/>
        <a:p>
          <a:endParaRPr lang="de-DE"/>
        </a:p>
      </dgm:t>
    </dgm:pt>
    <dgm:pt modelId="{AE4D3FA6-60CF-7749-A35A-ED9FB09A55AB}" type="sibTrans" cxnId="{C2B03553-6482-514C-8B15-C63F72B9045D}">
      <dgm:prSet/>
      <dgm:spPr/>
      <dgm:t>
        <a:bodyPr/>
        <a:lstStyle/>
        <a:p>
          <a:endParaRPr lang="de-DE"/>
        </a:p>
      </dgm:t>
    </dgm:pt>
    <dgm:pt modelId="{2A67FD39-0EF6-0B4F-9F13-BAE1F2DD352E}">
      <dgm:prSet phldrT="[Text]" custT="1"/>
      <dgm:spPr/>
      <dgm:t>
        <a:bodyPr/>
        <a:lstStyle/>
        <a:p>
          <a:r>
            <a:rPr lang="de-DE" sz="1800" dirty="0"/>
            <a:t>Gemeinsames Mittagessen</a:t>
          </a:r>
        </a:p>
      </dgm:t>
    </dgm:pt>
    <dgm:pt modelId="{D36A80EA-8C57-2E43-AA8C-CD75B27421D0}" type="parTrans" cxnId="{FF27133D-9642-FF48-8A34-DB73F8D67107}">
      <dgm:prSet/>
      <dgm:spPr/>
      <dgm:t>
        <a:bodyPr/>
        <a:lstStyle/>
        <a:p>
          <a:endParaRPr lang="de-DE"/>
        </a:p>
      </dgm:t>
    </dgm:pt>
    <dgm:pt modelId="{69CF8C57-1B58-4A4A-9E08-E8CE654EDB73}" type="sibTrans" cxnId="{FF27133D-9642-FF48-8A34-DB73F8D67107}">
      <dgm:prSet/>
      <dgm:spPr/>
      <dgm:t>
        <a:bodyPr/>
        <a:lstStyle/>
        <a:p>
          <a:endParaRPr lang="de-DE"/>
        </a:p>
      </dgm:t>
    </dgm:pt>
    <dgm:pt modelId="{52B6BA89-8BC1-E144-90FB-0953F4000715}">
      <dgm:prSet phldrT="[Text]" custT="1"/>
      <dgm:spPr/>
      <dgm:t>
        <a:bodyPr/>
        <a:lstStyle/>
        <a:p>
          <a:r>
            <a:rPr lang="de-DE" sz="1800" dirty="0"/>
            <a:t>Individuelle Lernzeit</a:t>
          </a:r>
        </a:p>
      </dgm:t>
    </dgm:pt>
    <dgm:pt modelId="{715D3CA5-AA3C-0445-8313-A9CF366D1CBA}" type="parTrans" cxnId="{AE899E4C-F514-E542-A539-03EDA321B53C}">
      <dgm:prSet/>
      <dgm:spPr/>
      <dgm:t>
        <a:bodyPr/>
        <a:lstStyle/>
        <a:p>
          <a:endParaRPr lang="de-DE"/>
        </a:p>
      </dgm:t>
    </dgm:pt>
    <dgm:pt modelId="{C767A080-A184-5347-A40B-FB96E7FE767D}" type="sibTrans" cxnId="{AE899E4C-F514-E542-A539-03EDA321B53C}">
      <dgm:prSet/>
      <dgm:spPr/>
      <dgm:t>
        <a:bodyPr/>
        <a:lstStyle/>
        <a:p>
          <a:endParaRPr lang="de-DE"/>
        </a:p>
      </dgm:t>
    </dgm:pt>
    <dgm:pt modelId="{C8180116-2477-1C4B-9EFD-6C25742332DB}">
      <dgm:prSet phldrT="[Text]" custT="1"/>
      <dgm:spPr/>
      <dgm:t>
        <a:bodyPr/>
        <a:lstStyle/>
        <a:p>
          <a:r>
            <a:rPr lang="de-DE" sz="1800" dirty="0"/>
            <a:t>Fördermaßnahmen in D, M, E, IV durch Zusatzstunde</a:t>
          </a:r>
          <a:br>
            <a:rPr lang="de-DE" sz="1800" dirty="0"/>
          </a:br>
          <a:endParaRPr lang="de-DE" sz="1800" dirty="0"/>
        </a:p>
      </dgm:t>
    </dgm:pt>
    <dgm:pt modelId="{546F79EC-0FE4-3244-BD4C-A24890D16D25}" type="parTrans" cxnId="{EEECB5AC-FA5C-0E4A-9624-5532896D27F8}">
      <dgm:prSet/>
      <dgm:spPr/>
      <dgm:t>
        <a:bodyPr/>
        <a:lstStyle/>
        <a:p>
          <a:endParaRPr lang="de-DE"/>
        </a:p>
      </dgm:t>
    </dgm:pt>
    <dgm:pt modelId="{14CE4458-BD8F-6044-9B36-F446D74A9D5A}" type="sibTrans" cxnId="{EEECB5AC-FA5C-0E4A-9624-5532896D27F8}">
      <dgm:prSet/>
      <dgm:spPr/>
      <dgm:t>
        <a:bodyPr/>
        <a:lstStyle/>
        <a:p>
          <a:endParaRPr lang="de-DE"/>
        </a:p>
      </dgm:t>
    </dgm:pt>
    <dgm:pt modelId="{5E6A47C8-9FC3-BC45-B2C7-90F6DA61CC54}">
      <dgm:prSet phldrT="[Text]" custT="1"/>
      <dgm:spPr/>
      <dgm:t>
        <a:bodyPr/>
        <a:lstStyle/>
        <a:p>
          <a:r>
            <a:rPr lang="de-DE" sz="1800" dirty="0"/>
            <a:t>Freitag, 08:00 bis 13:00 Uhr</a:t>
          </a:r>
          <a:br>
            <a:rPr lang="de-DE" sz="1800" dirty="0"/>
          </a:br>
          <a:endParaRPr lang="de-DE" sz="1800" dirty="0"/>
        </a:p>
      </dgm:t>
    </dgm:pt>
    <dgm:pt modelId="{38DD1D73-3E05-5643-B0EB-A1605D10EE55}" type="parTrans" cxnId="{59F75439-CC89-024E-BA9E-46523D193BE8}">
      <dgm:prSet/>
      <dgm:spPr/>
      <dgm:t>
        <a:bodyPr/>
        <a:lstStyle/>
        <a:p>
          <a:endParaRPr lang="de-DE"/>
        </a:p>
      </dgm:t>
    </dgm:pt>
    <dgm:pt modelId="{2553C5D1-25C7-D14A-85B0-241845D532DF}" type="sibTrans" cxnId="{59F75439-CC89-024E-BA9E-46523D193BE8}">
      <dgm:prSet/>
      <dgm:spPr/>
      <dgm:t>
        <a:bodyPr/>
        <a:lstStyle/>
        <a:p>
          <a:endParaRPr lang="de-DE"/>
        </a:p>
      </dgm:t>
    </dgm:pt>
    <dgm:pt modelId="{291A20E6-D770-6E4D-A358-174D7206706A}" type="pres">
      <dgm:prSet presAssocID="{C0348205-767A-A84A-9B10-A1E358DA45B9}" presName="linear" presStyleCnt="0">
        <dgm:presLayoutVars>
          <dgm:animLvl val="lvl"/>
          <dgm:resizeHandles val="exact"/>
        </dgm:presLayoutVars>
      </dgm:prSet>
      <dgm:spPr/>
    </dgm:pt>
    <dgm:pt modelId="{A57D70BB-3DE9-B541-B1F7-A8D04BB26D94}" type="pres">
      <dgm:prSet presAssocID="{BCFC127A-9F14-2B42-95AC-05054FF73C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AA93423-BDF5-A342-A8E7-2DF746207C21}" type="pres">
      <dgm:prSet presAssocID="{BCFC127A-9F14-2B42-95AC-05054FF73CDC}" presName="childText" presStyleLbl="revTx" presStyleIdx="0" presStyleCnt="4">
        <dgm:presLayoutVars>
          <dgm:bulletEnabled val="1"/>
        </dgm:presLayoutVars>
      </dgm:prSet>
      <dgm:spPr/>
    </dgm:pt>
    <dgm:pt modelId="{CE19FFFE-2259-5741-98A4-16E2ADCBB25C}" type="pres">
      <dgm:prSet presAssocID="{041C3C5E-9154-9747-AC5D-2CFEF9EF71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177CF1A-7BD4-DF40-BB88-C74B5421AE06}" type="pres">
      <dgm:prSet presAssocID="{041C3C5E-9154-9747-AC5D-2CFEF9EF718D}" presName="childText" presStyleLbl="revTx" presStyleIdx="1" presStyleCnt="4">
        <dgm:presLayoutVars>
          <dgm:bulletEnabled val="1"/>
        </dgm:presLayoutVars>
      </dgm:prSet>
      <dgm:spPr/>
    </dgm:pt>
    <dgm:pt modelId="{DFFBF3C9-7FA2-9749-9E7B-3E8EF3ED8CC5}" type="pres">
      <dgm:prSet presAssocID="{C5F938EA-EA4E-034D-9E70-6E7DAFD3FB5F}" presName="parentText" presStyleLbl="node1" presStyleIdx="2" presStyleCnt="4" custLinFactNeighborX="126" custLinFactNeighborY="-1340">
        <dgm:presLayoutVars>
          <dgm:chMax val="0"/>
          <dgm:bulletEnabled val="1"/>
        </dgm:presLayoutVars>
      </dgm:prSet>
      <dgm:spPr/>
    </dgm:pt>
    <dgm:pt modelId="{6DC571E2-7DF7-9849-BC69-AE211C8061C6}" type="pres">
      <dgm:prSet presAssocID="{C5F938EA-EA4E-034D-9E70-6E7DAFD3FB5F}" presName="childText" presStyleLbl="revTx" presStyleIdx="2" presStyleCnt="4">
        <dgm:presLayoutVars>
          <dgm:bulletEnabled val="1"/>
        </dgm:presLayoutVars>
      </dgm:prSet>
      <dgm:spPr/>
    </dgm:pt>
    <dgm:pt modelId="{4D2BD5E7-28DA-F642-AFDB-8042691A509C}" type="pres">
      <dgm:prSet presAssocID="{159F8FD1-FB57-9B43-BEC3-AB9D6D95C1C5}" presName="parentText" presStyleLbl="node1" presStyleIdx="3" presStyleCnt="4" custLinFactNeighborX="-2499" custLinFactNeighborY="-4067">
        <dgm:presLayoutVars>
          <dgm:chMax val="0"/>
          <dgm:bulletEnabled val="1"/>
        </dgm:presLayoutVars>
      </dgm:prSet>
      <dgm:spPr/>
    </dgm:pt>
    <dgm:pt modelId="{CAFE8006-E664-D84B-B8C6-3EDD5B971953}" type="pres">
      <dgm:prSet presAssocID="{159F8FD1-FB57-9B43-BEC3-AB9D6D95C1C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9F75439-CC89-024E-BA9E-46523D193BE8}" srcId="{C5F938EA-EA4E-034D-9E70-6E7DAFD3FB5F}" destId="{5E6A47C8-9FC3-BC45-B2C7-90F6DA61CC54}" srcOrd="1" destOrd="0" parTransId="{38DD1D73-3E05-5643-B0EB-A1605D10EE55}" sibTransId="{2553C5D1-25C7-D14A-85B0-241845D532DF}"/>
    <dgm:cxn modelId="{FF27133D-9642-FF48-8A34-DB73F8D67107}" srcId="{041C3C5E-9154-9747-AC5D-2CFEF9EF718D}" destId="{2A67FD39-0EF6-0B4F-9F13-BAE1F2DD352E}" srcOrd="0" destOrd="0" parTransId="{D36A80EA-8C57-2E43-AA8C-CD75B27421D0}" sibTransId="{69CF8C57-1B58-4A4A-9E08-E8CE654EDB73}"/>
    <dgm:cxn modelId="{3C0A753E-C2B7-FD4B-A948-3A95987E1C98}" type="presOf" srcId="{58468BC4-7D51-1548-8C65-45F89BE6D5FF}" destId="{CAFE8006-E664-D84B-B8C6-3EDD5B971953}" srcOrd="0" destOrd="0" presId="urn:microsoft.com/office/officeart/2005/8/layout/vList2"/>
    <dgm:cxn modelId="{4757F55E-8D68-3442-B686-BC2F54267154}" srcId="{BCFC127A-9F14-2B42-95AC-05054FF73CDC}" destId="{428ECF69-374D-D547-A45C-2B0D1E529B12}" srcOrd="0" destOrd="0" parTransId="{168F0E99-93F4-3A49-9ABC-06E5E8741245}" sibTransId="{629E69B0-DBEF-7743-84FB-1E276FD40C10}"/>
    <dgm:cxn modelId="{8CA09569-5B08-7B4A-9CF0-CFE3F5FAD4F6}" srcId="{C0348205-767A-A84A-9B10-A1E358DA45B9}" destId="{159F8FD1-FB57-9B43-BEC3-AB9D6D95C1C5}" srcOrd="3" destOrd="0" parTransId="{D015595A-312C-924F-A84D-B1AC5EC6B1BD}" sibTransId="{5AD5CA4C-44C2-2F4B-8BDD-817161ABB324}"/>
    <dgm:cxn modelId="{5FFDA06A-57FB-E842-A1E9-9C33AF70CAAA}" srcId="{159F8FD1-FB57-9B43-BEC3-AB9D6D95C1C5}" destId="{58468BC4-7D51-1548-8C65-45F89BE6D5FF}" srcOrd="0" destOrd="0" parTransId="{AECBB3F7-0A54-EA45-AA2B-B8AEA5FAC108}" sibTransId="{8DDDB4FF-4D8F-E84C-9338-7A7B4E5E2A1E}"/>
    <dgm:cxn modelId="{A844236B-AAA5-0642-827D-6BCE1639858D}" srcId="{C0348205-767A-A84A-9B10-A1E358DA45B9}" destId="{BCFC127A-9F14-2B42-95AC-05054FF73CDC}" srcOrd="0" destOrd="0" parTransId="{F7EF391D-8F50-A741-98A2-26E0B9849065}" sibTransId="{6048431B-67CC-7145-A38C-DEBDC8A1C83F}"/>
    <dgm:cxn modelId="{7C9C7D6C-0C35-C049-8117-C4E717F433E0}" srcId="{BCFC127A-9F14-2B42-95AC-05054FF73CDC}" destId="{E0426815-A6D4-4F45-9163-21A9DC536BE9}" srcOrd="1" destOrd="0" parTransId="{7400851B-9277-8F45-9BA6-1DA52A41BE64}" sibTransId="{3DF1D409-071E-0045-A476-B460EE31D2DB}"/>
    <dgm:cxn modelId="{AE899E4C-F514-E542-A539-03EDA321B53C}" srcId="{041C3C5E-9154-9747-AC5D-2CFEF9EF718D}" destId="{52B6BA89-8BC1-E144-90FB-0953F4000715}" srcOrd="1" destOrd="0" parTransId="{715D3CA5-AA3C-0445-8313-A9CF366D1CBA}" sibTransId="{C767A080-A184-5347-A40B-FB96E7FE767D}"/>
    <dgm:cxn modelId="{C454ED6F-8FEB-354E-A0EF-587DAD5BE9E2}" type="presOf" srcId="{ADA5DDFB-818E-264D-A689-C5DC9D6C04E1}" destId="{6DC571E2-7DF7-9849-BC69-AE211C8061C6}" srcOrd="0" destOrd="0" presId="urn:microsoft.com/office/officeart/2005/8/layout/vList2"/>
    <dgm:cxn modelId="{77193A72-CAB9-5F4E-9A0E-A9FE52DEC1F1}" type="presOf" srcId="{2A67FD39-0EF6-0B4F-9F13-BAE1F2DD352E}" destId="{B177CF1A-7BD4-DF40-BB88-C74B5421AE06}" srcOrd="0" destOrd="0" presId="urn:microsoft.com/office/officeart/2005/8/layout/vList2"/>
    <dgm:cxn modelId="{C2B03553-6482-514C-8B15-C63F72B9045D}" srcId="{C0348205-767A-A84A-9B10-A1E358DA45B9}" destId="{041C3C5E-9154-9747-AC5D-2CFEF9EF718D}" srcOrd="1" destOrd="0" parTransId="{261A3A8A-7A5A-2349-B762-1720B5DBAF45}" sibTransId="{AE4D3FA6-60CF-7749-A35A-ED9FB09A55AB}"/>
    <dgm:cxn modelId="{86DFE87A-58AE-4445-872E-25238548FF1C}" type="presOf" srcId="{159F8FD1-FB57-9B43-BEC3-AB9D6D95C1C5}" destId="{4D2BD5E7-28DA-F642-AFDB-8042691A509C}" srcOrd="0" destOrd="0" presId="urn:microsoft.com/office/officeart/2005/8/layout/vList2"/>
    <dgm:cxn modelId="{8769FA7E-5BE9-DC43-99BE-49C87FFF529E}" type="presOf" srcId="{C8180116-2477-1C4B-9EFD-6C25742332DB}" destId="{B177CF1A-7BD4-DF40-BB88-C74B5421AE06}" srcOrd="0" destOrd="2" presId="urn:microsoft.com/office/officeart/2005/8/layout/vList2"/>
    <dgm:cxn modelId="{8DA9878A-4318-114D-B060-886AEDBA2739}" type="presOf" srcId="{428ECF69-374D-D547-A45C-2B0D1E529B12}" destId="{0AA93423-BDF5-A342-A8E7-2DF746207C21}" srcOrd="0" destOrd="0" presId="urn:microsoft.com/office/officeart/2005/8/layout/vList2"/>
    <dgm:cxn modelId="{D98132A0-6B53-864C-88BF-B26C026E57F6}" srcId="{C0348205-767A-A84A-9B10-A1E358DA45B9}" destId="{C5F938EA-EA4E-034D-9E70-6E7DAFD3FB5F}" srcOrd="2" destOrd="0" parTransId="{44CFBCC7-F057-774B-8C50-88EDFB843A33}" sibTransId="{A9A63568-B27D-654C-A2DE-27C8B78A3B38}"/>
    <dgm:cxn modelId="{EEECB5AC-FA5C-0E4A-9624-5532896D27F8}" srcId="{041C3C5E-9154-9747-AC5D-2CFEF9EF718D}" destId="{C8180116-2477-1C4B-9EFD-6C25742332DB}" srcOrd="2" destOrd="0" parTransId="{546F79EC-0FE4-3244-BD4C-A24890D16D25}" sibTransId="{14CE4458-BD8F-6044-9B36-F446D74A9D5A}"/>
    <dgm:cxn modelId="{C79200C9-5964-FD49-AEA0-8F49E51CBA0B}" type="presOf" srcId="{C0348205-767A-A84A-9B10-A1E358DA45B9}" destId="{291A20E6-D770-6E4D-A358-174D7206706A}" srcOrd="0" destOrd="0" presId="urn:microsoft.com/office/officeart/2005/8/layout/vList2"/>
    <dgm:cxn modelId="{432072D2-96D2-924B-956B-322715DD964B}" type="presOf" srcId="{041C3C5E-9154-9747-AC5D-2CFEF9EF718D}" destId="{CE19FFFE-2259-5741-98A4-16E2ADCBB25C}" srcOrd="0" destOrd="0" presId="urn:microsoft.com/office/officeart/2005/8/layout/vList2"/>
    <dgm:cxn modelId="{00BD81DD-973F-3047-8D74-F85F64DC2BE6}" type="presOf" srcId="{E0426815-A6D4-4F45-9163-21A9DC536BE9}" destId="{0AA93423-BDF5-A342-A8E7-2DF746207C21}" srcOrd="0" destOrd="1" presId="urn:microsoft.com/office/officeart/2005/8/layout/vList2"/>
    <dgm:cxn modelId="{069651E0-7409-0249-9C60-CF5ECA704A7D}" type="presOf" srcId="{C5F938EA-EA4E-034D-9E70-6E7DAFD3FB5F}" destId="{DFFBF3C9-7FA2-9749-9E7B-3E8EF3ED8CC5}" srcOrd="0" destOrd="0" presId="urn:microsoft.com/office/officeart/2005/8/layout/vList2"/>
    <dgm:cxn modelId="{77D837E7-E40D-8644-87B9-DD237D39EBD3}" type="presOf" srcId="{BCFC127A-9F14-2B42-95AC-05054FF73CDC}" destId="{A57D70BB-3DE9-B541-B1F7-A8D04BB26D94}" srcOrd="0" destOrd="0" presId="urn:microsoft.com/office/officeart/2005/8/layout/vList2"/>
    <dgm:cxn modelId="{CCF84AE7-5607-7441-BC9C-A11C5796C1A1}" type="presOf" srcId="{5E6A47C8-9FC3-BC45-B2C7-90F6DA61CC54}" destId="{6DC571E2-7DF7-9849-BC69-AE211C8061C6}" srcOrd="0" destOrd="1" presId="urn:microsoft.com/office/officeart/2005/8/layout/vList2"/>
    <dgm:cxn modelId="{681CA2EC-D00F-CE45-A4F4-E6703D7DAFFC}" type="presOf" srcId="{52B6BA89-8BC1-E144-90FB-0953F4000715}" destId="{B177CF1A-7BD4-DF40-BB88-C74B5421AE06}" srcOrd="0" destOrd="1" presId="urn:microsoft.com/office/officeart/2005/8/layout/vList2"/>
    <dgm:cxn modelId="{D0E2F3FD-6A14-0D45-B2D4-8D0466755EC3}" srcId="{C5F938EA-EA4E-034D-9E70-6E7DAFD3FB5F}" destId="{ADA5DDFB-818E-264D-A689-C5DC9D6C04E1}" srcOrd="0" destOrd="0" parTransId="{A66AC269-1FFC-CC4D-A7DB-242778BDEBD9}" sibTransId="{00EA6CAD-7BFA-7341-8A20-881CC3A0993F}"/>
    <dgm:cxn modelId="{A3E61F13-0553-A945-9A16-DBAC43AA9FC0}" type="presParOf" srcId="{291A20E6-D770-6E4D-A358-174D7206706A}" destId="{A57D70BB-3DE9-B541-B1F7-A8D04BB26D94}" srcOrd="0" destOrd="0" presId="urn:microsoft.com/office/officeart/2005/8/layout/vList2"/>
    <dgm:cxn modelId="{6644CC9E-ADEB-7B4A-86A5-1298B81079AC}" type="presParOf" srcId="{291A20E6-D770-6E4D-A358-174D7206706A}" destId="{0AA93423-BDF5-A342-A8E7-2DF746207C21}" srcOrd="1" destOrd="0" presId="urn:microsoft.com/office/officeart/2005/8/layout/vList2"/>
    <dgm:cxn modelId="{33C64B30-9069-B847-8343-EC49D2DED9C2}" type="presParOf" srcId="{291A20E6-D770-6E4D-A358-174D7206706A}" destId="{CE19FFFE-2259-5741-98A4-16E2ADCBB25C}" srcOrd="2" destOrd="0" presId="urn:microsoft.com/office/officeart/2005/8/layout/vList2"/>
    <dgm:cxn modelId="{8CF862B7-F88E-3C42-B576-FCEA0FD1B872}" type="presParOf" srcId="{291A20E6-D770-6E4D-A358-174D7206706A}" destId="{B177CF1A-7BD4-DF40-BB88-C74B5421AE06}" srcOrd="3" destOrd="0" presId="urn:microsoft.com/office/officeart/2005/8/layout/vList2"/>
    <dgm:cxn modelId="{896FC240-3B0F-7A45-95A0-9CD30CC6A186}" type="presParOf" srcId="{291A20E6-D770-6E4D-A358-174D7206706A}" destId="{DFFBF3C9-7FA2-9749-9E7B-3E8EF3ED8CC5}" srcOrd="4" destOrd="0" presId="urn:microsoft.com/office/officeart/2005/8/layout/vList2"/>
    <dgm:cxn modelId="{797B6E24-4D82-354D-95A4-01F6A2ED2DA3}" type="presParOf" srcId="{291A20E6-D770-6E4D-A358-174D7206706A}" destId="{6DC571E2-7DF7-9849-BC69-AE211C8061C6}" srcOrd="5" destOrd="0" presId="urn:microsoft.com/office/officeart/2005/8/layout/vList2"/>
    <dgm:cxn modelId="{AD544384-F917-0241-B4A1-F99C53B2D66E}" type="presParOf" srcId="{291A20E6-D770-6E4D-A358-174D7206706A}" destId="{4D2BD5E7-28DA-F642-AFDB-8042691A509C}" srcOrd="6" destOrd="0" presId="urn:microsoft.com/office/officeart/2005/8/layout/vList2"/>
    <dgm:cxn modelId="{1180ED80-C1B7-BC45-9C05-8023ED9FFB57}" type="presParOf" srcId="{291A20E6-D770-6E4D-A358-174D7206706A}" destId="{CAFE8006-E664-D84B-B8C6-3EDD5B97195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3821C2-4CBD-0644-A6FE-E592A9B874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D7195D7-7F88-F246-867F-E3749D350BE7}">
      <dgm:prSet phldrT="[Text]" custT="1"/>
      <dgm:spPr/>
      <dgm:t>
        <a:bodyPr/>
        <a:lstStyle/>
        <a:p>
          <a:r>
            <a:rPr lang="de-DE" sz="2000" dirty="0"/>
            <a:t>aus der 5., 6. oder 7. Klasse </a:t>
          </a:r>
        </a:p>
        <a:p>
          <a:r>
            <a:rPr lang="de-DE" sz="2000" dirty="0"/>
            <a:t>der Mittelschule</a:t>
          </a:r>
        </a:p>
      </dgm:t>
    </dgm:pt>
    <dgm:pt modelId="{F65129AC-F256-E34C-8C2A-C4F78EE4AD6B}" type="parTrans" cxnId="{BF1F2077-1204-E145-AD15-DBC7BD1795BA}">
      <dgm:prSet/>
      <dgm:spPr/>
      <dgm:t>
        <a:bodyPr/>
        <a:lstStyle/>
        <a:p>
          <a:endParaRPr lang="de-DE"/>
        </a:p>
      </dgm:t>
    </dgm:pt>
    <dgm:pt modelId="{CA91D68F-8E97-4C40-B4C9-DDF5F197A7B3}" type="sibTrans" cxnId="{BF1F2077-1204-E145-AD15-DBC7BD1795BA}">
      <dgm:prSet/>
      <dgm:spPr/>
      <dgm:t>
        <a:bodyPr/>
        <a:lstStyle/>
        <a:p>
          <a:endParaRPr lang="de-DE"/>
        </a:p>
      </dgm:t>
    </dgm:pt>
    <dgm:pt modelId="{7A02B0F3-3677-2546-A51F-29AACFFEA10A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ohne Probeunterricht bis 2,66 in D/E/M</a:t>
          </a:r>
        </a:p>
      </dgm:t>
    </dgm:pt>
    <dgm:pt modelId="{B4FB9278-71ED-D04D-9963-C380C585CC6A}" type="parTrans" cxnId="{58CF3E72-DD31-4644-AF5D-0662A9C5E642}">
      <dgm:prSet/>
      <dgm:spPr/>
      <dgm:t>
        <a:bodyPr/>
        <a:lstStyle/>
        <a:p>
          <a:endParaRPr lang="de-DE"/>
        </a:p>
      </dgm:t>
    </dgm:pt>
    <dgm:pt modelId="{B0324D04-2E85-0C4A-90F5-64FC052E3BD1}" type="sibTrans" cxnId="{58CF3E72-DD31-4644-AF5D-0662A9C5E642}">
      <dgm:prSet/>
      <dgm:spPr/>
      <dgm:t>
        <a:bodyPr/>
        <a:lstStyle/>
        <a:p>
          <a:endParaRPr lang="de-DE"/>
        </a:p>
      </dgm:t>
    </dgm:pt>
    <dgm:pt modelId="{49BAB418-B0B7-0047-AF5F-B0B9A9CF4D78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mit Probeunterricht ab 3,00 in D/E/M</a:t>
          </a:r>
        </a:p>
      </dgm:t>
    </dgm:pt>
    <dgm:pt modelId="{81DE5C6E-57F5-AC4C-B611-C7A08005A1C7}" type="parTrans" cxnId="{B5C1170E-311F-CC47-8CF6-E3B2D80522D2}">
      <dgm:prSet/>
      <dgm:spPr/>
      <dgm:t>
        <a:bodyPr/>
        <a:lstStyle/>
        <a:p>
          <a:endParaRPr lang="de-DE"/>
        </a:p>
      </dgm:t>
    </dgm:pt>
    <dgm:pt modelId="{969D5B16-1D0B-194A-BCD6-D9E98D0203F5}" type="sibTrans" cxnId="{B5C1170E-311F-CC47-8CF6-E3B2D80522D2}">
      <dgm:prSet/>
      <dgm:spPr/>
      <dgm:t>
        <a:bodyPr/>
        <a:lstStyle/>
        <a:p>
          <a:endParaRPr lang="de-DE"/>
        </a:p>
      </dgm:t>
    </dgm:pt>
    <dgm:pt modelId="{888E53DE-E48E-244C-A24F-3F3DE58AAAD0}" type="pres">
      <dgm:prSet presAssocID="{943821C2-4CBD-0644-A6FE-E592A9B874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E575CB-D5C3-1447-A02E-8657E0D03720}" type="pres">
      <dgm:prSet presAssocID="{9D7195D7-7F88-F246-867F-E3749D350BE7}" presName="hierRoot1" presStyleCnt="0">
        <dgm:presLayoutVars>
          <dgm:hierBranch val="init"/>
        </dgm:presLayoutVars>
      </dgm:prSet>
      <dgm:spPr/>
    </dgm:pt>
    <dgm:pt modelId="{E750D138-C301-BC48-BBEE-5F31EF6EF513}" type="pres">
      <dgm:prSet presAssocID="{9D7195D7-7F88-F246-867F-E3749D350BE7}" presName="rootComposite1" presStyleCnt="0"/>
      <dgm:spPr/>
    </dgm:pt>
    <dgm:pt modelId="{FA829915-7696-A74D-BF8A-A97970814DC9}" type="pres">
      <dgm:prSet presAssocID="{9D7195D7-7F88-F246-867F-E3749D350BE7}" presName="rootText1" presStyleLbl="node0" presStyleIdx="0" presStyleCnt="1" custScaleX="222771" custScaleY="47460">
        <dgm:presLayoutVars>
          <dgm:chPref val="3"/>
        </dgm:presLayoutVars>
      </dgm:prSet>
      <dgm:spPr>
        <a:prstGeom prst="roundRect">
          <a:avLst/>
        </a:prstGeom>
      </dgm:spPr>
    </dgm:pt>
    <dgm:pt modelId="{4D592AAD-C2A6-8E42-AB2E-B709A387C291}" type="pres">
      <dgm:prSet presAssocID="{9D7195D7-7F88-F246-867F-E3749D350BE7}" presName="rootConnector1" presStyleLbl="node1" presStyleIdx="0" presStyleCnt="0"/>
      <dgm:spPr/>
    </dgm:pt>
    <dgm:pt modelId="{9A3E8F64-1B0F-734C-8D34-AFC52D676943}" type="pres">
      <dgm:prSet presAssocID="{9D7195D7-7F88-F246-867F-E3749D350BE7}" presName="hierChild2" presStyleCnt="0"/>
      <dgm:spPr/>
    </dgm:pt>
    <dgm:pt modelId="{A8CB427D-CC5A-4545-8EC9-EFC50DFF42F2}" type="pres">
      <dgm:prSet presAssocID="{B4FB9278-71ED-D04D-9963-C380C585CC6A}" presName="Name37" presStyleLbl="parChTrans1D2" presStyleIdx="0" presStyleCnt="2"/>
      <dgm:spPr/>
    </dgm:pt>
    <dgm:pt modelId="{E93EE473-2738-8544-B677-E6882648A5F6}" type="pres">
      <dgm:prSet presAssocID="{7A02B0F3-3677-2546-A51F-29AACFFEA10A}" presName="hierRoot2" presStyleCnt="0">
        <dgm:presLayoutVars>
          <dgm:hierBranch val="init"/>
        </dgm:presLayoutVars>
      </dgm:prSet>
      <dgm:spPr/>
    </dgm:pt>
    <dgm:pt modelId="{E2808AAE-8CDA-094E-B2AF-62F0B258D7B9}" type="pres">
      <dgm:prSet presAssocID="{7A02B0F3-3677-2546-A51F-29AACFFEA10A}" presName="rootComposite" presStyleCnt="0"/>
      <dgm:spPr/>
    </dgm:pt>
    <dgm:pt modelId="{A2E442C0-A162-514D-9D09-CB7E54F59762}" type="pres">
      <dgm:prSet presAssocID="{7A02B0F3-3677-2546-A51F-29AACFFEA10A}" presName="rootText" presStyleLbl="node2" presStyleIdx="0" presStyleCnt="2" custScaleY="48756">
        <dgm:presLayoutVars>
          <dgm:chPref val="3"/>
        </dgm:presLayoutVars>
      </dgm:prSet>
      <dgm:spPr>
        <a:prstGeom prst="roundRect">
          <a:avLst/>
        </a:prstGeom>
      </dgm:spPr>
    </dgm:pt>
    <dgm:pt modelId="{8208FA79-6A10-DD47-A581-7619B23ED8B2}" type="pres">
      <dgm:prSet presAssocID="{7A02B0F3-3677-2546-A51F-29AACFFEA10A}" presName="rootConnector" presStyleLbl="node2" presStyleIdx="0" presStyleCnt="2"/>
      <dgm:spPr/>
    </dgm:pt>
    <dgm:pt modelId="{83855B63-C1F5-0742-8D5F-75591A7304E4}" type="pres">
      <dgm:prSet presAssocID="{7A02B0F3-3677-2546-A51F-29AACFFEA10A}" presName="hierChild4" presStyleCnt="0"/>
      <dgm:spPr/>
    </dgm:pt>
    <dgm:pt modelId="{AEAB905A-2FA5-6C4C-ABC7-BB8979D4CF35}" type="pres">
      <dgm:prSet presAssocID="{7A02B0F3-3677-2546-A51F-29AACFFEA10A}" presName="hierChild5" presStyleCnt="0"/>
      <dgm:spPr/>
    </dgm:pt>
    <dgm:pt modelId="{DECD5020-61ED-5C43-968D-B5F07E4F5465}" type="pres">
      <dgm:prSet presAssocID="{81DE5C6E-57F5-AC4C-B611-C7A08005A1C7}" presName="Name37" presStyleLbl="parChTrans1D2" presStyleIdx="1" presStyleCnt="2"/>
      <dgm:spPr/>
    </dgm:pt>
    <dgm:pt modelId="{13A443C4-60BB-4347-ACF3-3C023E557E6E}" type="pres">
      <dgm:prSet presAssocID="{49BAB418-B0B7-0047-AF5F-B0B9A9CF4D78}" presName="hierRoot2" presStyleCnt="0">
        <dgm:presLayoutVars>
          <dgm:hierBranch val="init"/>
        </dgm:presLayoutVars>
      </dgm:prSet>
      <dgm:spPr/>
    </dgm:pt>
    <dgm:pt modelId="{AC1EAA83-CDFD-3547-84C2-4DF01CA24315}" type="pres">
      <dgm:prSet presAssocID="{49BAB418-B0B7-0047-AF5F-B0B9A9CF4D78}" presName="rootComposite" presStyleCnt="0"/>
      <dgm:spPr/>
    </dgm:pt>
    <dgm:pt modelId="{ACCA9829-6154-E543-B75B-FE9C5C31634C}" type="pres">
      <dgm:prSet presAssocID="{49BAB418-B0B7-0047-AF5F-B0B9A9CF4D78}" presName="rootText" presStyleLbl="node2" presStyleIdx="1" presStyleCnt="2" custScaleY="47622">
        <dgm:presLayoutVars>
          <dgm:chPref val="3"/>
        </dgm:presLayoutVars>
      </dgm:prSet>
      <dgm:spPr>
        <a:prstGeom prst="roundRect">
          <a:avLst/>
        </a:prstGeom>
      </dgm:spPr>
    </dgm:pt>
    <dgm:pt modelId="{0109987D-8835-414B-A8BF-441E067056E3}" type="pres">
      <dgm:prSet presAssocID="{49BAB418-B0B7-0047-AF5F-B0B9A9CF4D78}" presName="rootConnector" presStyleLbl="node2" presStyleIdx="1" presStyleCnt="2"/>
      <dgm:spPr/>
    </dgm:pt>
    <dgm:pt modelId="{FABCAD9B-C3D6-8949-80EC-A63DFC06A904}" type="pres">
      <dgm:prSet presAssocID="{49BAB418-B0B7-0047-AF5F-B0B9A9CF4D78}" presName="hierChild4" presStyleCnt="0"/>
      <dgm:spPr/>
    </dgm:pt>
    <dgm:pt modelId="{A65E6096-5B5E-664F-AB3E-5466FA064131}" type="pres">
      <dgm:prSet presAssocID="{49BAB418-B0B7-0047-AF5F-B0B9A9CF4D78}" presName="hierChild5" presStyleCnt="0"/>
      <dgm:spPr/>
    </dgm:pt>
    <dgm:pt modelId="{9229C04C-4AD1-7E42-A24E-704EC71BCEC4}" type="pres">
      <dgm:prSet presAssocID="{9D7195D7-7F88-F246-867F-E3749D350BE7}" presName="hierChild3" presStyleCnt="0"/>
      <dgm:spPr/>
    </dgm:pt>
  </dgm:ptLst>
  <dgm:cxnLst>
    <dgm:cxn modelId="{B5C1170E-311F-CC47-8CF6-E3B2D80522D2}" srcId="{9D7195D7-7F88-F246-867F-E3749D350BE7}" destId="{49BAB418-B0B7-0047-AF5F-B0B9A9CF4D78}" srcOrd="1" destOrd="0" parTransId="{81DE5C6E-57F5-AC4C-B611-C7A08005A1C7}" sibTransId="{969D5B16-1D0B-194A-BCD6-D9E98D0203F5}"/>
    <dgm:cxn modelId="{80818E15-E0AF-B942-B585-517440B57158}" type="presOf" srcId="{49BAB418-B0B7-0047-AF5F-B0B9A9CF4D78}" destId="{ACCA9829-6154-E543-B75B-FE9C5C31634C}" srcOrd="0" destOrd="0" presId="urn:microsoft.com/office/officeart/2005/8/layout/orgChart1"/>
    <dgm:cxn modelId="{22931816-678A-F047-9E00-A8FC9EEEE3BA}" type="presOf" srcId="{49BAB418-B0B7-0047-AF5F-B0B9A9CF4D78}" destId="{0109987D-8835-414B-A8BF-441E067056E3}" srcOrd="1" destOrd="0" presId="urn:microsoft.com/office/officeart/2005/8/layout/orgChart1"/>
    <dgm:cxn modelId="{84A24816-321A-6540-A6E5-82DC05BCEA06}" type="presOf" srcId="{B4FB9278-71ED-D04D-9963-C380C585CC6A}" destId="{A8CB427D-CC5A-4545-8EC9-EFC50DFF42F2}" srcOrd="0" destOrd="0" presId="urn:microsoft.com/office/officeart/2005/8/layout/orgChart1"/>
    <dgm:cxn modelId="{70938A63-C6F7-474C-BFA2-68E840087755}" type="presOf" srcId="{943821C2-4CBD-0644-A6FE-E592A9B8740B}" destId="{888E53DE-E48E-244C-A24F-3F3DE58AAAD0}" srcOrd="0" destOrd="0" presId="urn:microsoft.com/office/officeart/2005/8/layout/orgChart1"/>
    <dgm:cxn modelId="{352CA966-B600-D045-9C30-A816D2630360}" type="presOf" srcId="{7A02B0F3-3677-2546-A51F-29AACFFEA10A}" destId="{8208FA79-6A10-DD47-A581-7619B23ED8B2}" srcOrd="1" destOrd="0" presId="urn:microsoft.com/office/officeart/2005/8/layout/orgChart1"/>
    <dgm:cxn modelId="{49736949-EE39-B949-9884-63D5184F24B0}" type="presOf" srcId="{81DE5C6E-57F5-AC4C-B611-C7A08005A1C7}" destId="{DECD5020-61ED-5C43-968D-B5F07E4F5465}" srcOrd="0" destOrd="0" presId="urn:microsoft.com/office/officeart/2005/8/layout/orgChart1"/>
    <dgm:cxn modelId="{3A6EB271-8E8E-7347-A82A-BFC6D38334BE}" type="presOf" srcId="{7A02B0F3-3677-2546-A51F-29AACFFEA10A}" destId="{A2E442C0-A162-514D-9D09-CB7E54F59762}" srcOrd="0" destOrd="0" presId="urn:microsoft.com/office/officeart/2005/8/layout/orgChart1"/>
    <dgm:cxn modelId="{58CF3E72-DD31-4644-AF5D-0662A9C5E642}" srcId="{9D7195D7-7F88-F246-867F-E3749D350BE7}" destId="{7A02B0F3-3677-2546-A51F-29AACFFEA10A}" srcOrd="0" destOrd="0" parTransId="{B4FB9278-71ED-D04D-9963-C380C585CC6A}" sibTransId="{B0324D04-2E85-0C4A-90F5-64FC052E3BD1}"/>
    <dgm:cxn modelId="{488CD555-DC58-BB4C-8B89-CD5169216E0F}" type="presOf" srcId="{9D7195D7-7F88-F246-867F-E3749D350BE7}" destId="{4D592AAD-C2A6-8E42-AB2E-B709A387C291}" srcOrd="1" destOrd="0" presId="urn:microsoft.com/office/officeart/2005/8/layout/orgChart1"/>
    <dgm:cxn modelId="{BF1F2077-1204-E145-AD15-DBC7BD1795BA}" srcId="{943821C2-4CBD-0644-A6FE-E592A9B8740B}" destId="{9D7195D7-7F88-F246-867F-E3749D350BE7}" srcOrd="0" destOrd="0" parTransId="{F65129AC-F256-E34C-8C2A-C4F78EE4AD6B}" sibTransId="{CA91D68F-8E97-4C40-B4C9-DDF5F197A7B3}"/>
    <dgm:cxn modelId="{3C280D88-E1C5-1847-AAF4-12206BC8CAC5}" type="presOf" srcId="{9D7195D7-7F88-F246-867F-E3749D350BE7}" destId="{FA829915-7696-A74D-BF8A-A97970814DC9}" srcOrd="0" destOrd="0" presId="urn:microsoft.com/office/officeart/2005/8/layout/orgChart1"/>
    <dgm:cxn modelId="{3097C609-AD59-0C47-8125-884FEAE81BE9}" type="presParOf" srcId="{888E53DE-E48E-244C-A24F-3F3DE58AAAD0}" destId="{0BE575CB-D5C3-1447-A02E-8657E0D03720}" srcOrd="0" destOrd="0" presId="urn:microsoft.com/office/officeart/2005/8/layout/orgChart1"/>
    <dgm:cxn modelId="{CAA37D0D-099F-9D4C-BD5C-3DA68A5CB93E}" type="presParOf" srcId="{0BE575CB-D5C3-1447-A02E-8657E0D03720}" destId="{E750D138-C301-BC48-BBEE-5F31EF6EF513}" srcOrd="0" destOrd="0" presId="urn:microsoft.com/office/officeart/2005/8/layout/orgChart1"/>
    <dgm:cxn modelId="{36BCA4B8-3A7C-114E-9C20-DAD28C820B7B}" type="presParOf" srcId="{E750D138-C301-BC48-BBEE-5F31EF6EF513}" destId="{FA829915-7696-A74D-BF8A-A97970814DC9}" srcOrd="0" destOrd="0" presId="urn:microsoft.com/office/officeart/2005/8/layout/orgChart1"/>
    <dgm:cxn modelId="{7B4E5FC7-361F-AF41-8B3C-B7993B018F92}" type="presParOf" srcId="{E750D138-C301-BC48-BBEE-5F31EF6EF513}" destId="{4D592AAD-C2A6-8E42-AB2E-B709A387C291}" srcOrd="1" destOrd="0" presId="urn:microsoft.com/office/officeart/2005/8/layout/orgChart1"/>
    <dgm:cxn modelId="{71F7609F-F5FB-5646-943E-47EE5B088611}" type="presParOf" srcId="{0BE575CB-D5C3-1447-A02E-8657E0D03720}" destId="{9A3E8F64-1B0F-734C-8D34-AFC52D676943}" srcOrd="1" destOrd="0" presId="urn:microsoft.com/office/officeart/2005/8/layout/orgChart1"/>
    <dgm:cxn modelId="{C7FFF4B0-B9EA-E444-B9B5-139388EB9EA5}" type="presParOf" srcId="{9A3E8F64-1B0F-734C-8D34-AFC52D676943}" destId="{A8CB427D-CC5A-4545-8EC9-EFC50DFF42F2}" srcOrd="0" destOrd="0" presId="urn:microsoft.com/office/officeart/2005/8/layout/orgChart1"/>
    <dgm:cxn modelId="{FD0A6640-053A-1148-9366-8018E5982A49}" type="presParOf" srcId="{9A3E8F64-1B0F-734C-8D34-AFC52D676943}" destId="{E93EE473-2738-8544-B677-E6882648A5F6}" srcOrd="1" destOrd="0" presId="urn:microsoft.com/office/officeart/2005/8/layout/orgChart1"/>
    <dgm:cxn modelId="{E2B09DD1-A84D-A246-882C-F13AF6F94AF7}" type="presParOf" srcId="{E93EE473-2738-8544-B677-E6882648A5F6}" destId="{E2808AAE-8CDA-094E-B2AF-62F0B258D7B9}" srcOrd="0" destOrd="0" presId="urn:microsoft.com/office/officeart/2005/8/layout/orgChart1"/>
    <dgm:cxn modelId="{4059E907-1E5D-FC45-AACA-7DD8FCA2F7E9}" type="presParOf" srcId="{E2808AAE-8CDA-094E-B2AF-62F0B258D7B9}" destId="{A2E442C0-A162-514D-9D09-CB7E54F59762}" srcOrd="0" destOrd="0" presId="urn:microsoft.com/office/officeart/2005/8/layout/orgChart1"/>
    <dgm:cxn modelId="{8C0E3D45-7302-AF40-A3F4-393AF61AE76C}" type="presParOf" srcId="{E2808AAE-8CDA-094E-B2AF-62F0B258D7B9}" destId="{8208FA79-6A10-DD47-A581-7619B23ED8B2}" srcOrd="1" destOrd="0" presId="urn:microsoft.com/office/officeart/2005/8/layout/orgChart1"/>
    <dgm:cxn modelId="{F484F6FD-8C49-8342-B530-A4511C501742}" type="presParOf" srcId="{E93EE473-2738-8544-B677-E6882648A5F6}" destId="{83855B63-C1F5-0742-8D5F-75591A7304E4}" srcOrd="1" destOrd="0" presId="urn:microsoft.com/office/officeart/2005/8/layout/orgChart1"/>
    <dgm:cxn modelId="{E9B6BB2F-44AD-E149-B31E-9606D59EAB1A}" type="presParOf" srcId="{E93EE473-2738-8544-B677-E6882648A5F6}" destId="{AEAB905A-2FA5-6C4C-ABC7-BB8979D4CF35}" srcOrd="2" destOrd="0" presId="urn:microsoft.com/office/officeart/2005/8/layout/orgChart1"/>
    <dgm:cxn modelId="{EE7CA436-A925-9E43-8B41-3C7A979822ED}" type="presParOf" srcId="{9A3E8F64-1B0F-734C-8D34-AFC52D676943}" destId="{DECD5020-61ED-5C43-968D-B5F07E4F5465}" srcOrd="2" destOrd="0" presId="urn:microsoft.com/office/officeart/2005/8/layout/orgChart1"/>
    <dgm:cxn modelId="{84CE537A-B349-6040-8F1B-29A7709F9C4E}" type="presParOf" srcId="{9A3E8F64-1B0F-734C-8D34-AFC52D676943}" destId="{13A443C4-60BB-4347-ACF3-3C023E557E6E}" srcOrd="3" destOrd="0" presId="urn:microsoft.com/office/officeart/2005/8/layout/orgChart1"/>
    <dgm:cxn modelId="{2282774C-D0C3-9648-AAB6-F1D2D0AA4905}" type="presParOf" srcId="{13A443C4-60BB-4347-ACF3-3C023E557E6E}" destId="{AC1EAA83-CDFD-3547-84C2-4DF01CA24315}" srcOrd="0" destOrd="0" presId="urn:microsoft.com/office/officeart/2005/8/layout/orgChart1"/>
    <dgm:cxn modelId="{70965F04-22A0-0641-A7EF-782BF74C3875}" type="presParOf" srcId="{AC1EAA83-CDFD-3547-84C2-4DF01CA24315}" destId="{ACCA9829-6154-E543-B75B-FE9C5C31634C}" srcOrd="0" destOrd="0" presId="urn:microsoft.com/office/officeart/2005/8/layout/orgChart1"/>
    <dgm:cxn modelId="{08C52DDB-8F13-DC4D-AE63-AF9F95C63F56}" type="presParOf" srcId="{AC1EAA83-CDFD-3547-84C2-4DF01CA24315}" destId="{0109987D-8835-414B-A8BF-441E067056E3}" srcOrd="1" destOrd="0" presId="urn:microsoft.com/office/officeart/2005/8/layout/orgChart1"/>
    <dgm:cxn modelId="{41450729-668E-0740-AF1F-BEBAC719D855}" type="presParOf" srcId="{13A443C4-60BB-4347-ACF3-3C023E557E6E}" destId="{FABCAD9B-C3D6-8949-80EC-A63DFC06A904}" srcOrd="1" destOrd="0" presId="urn:microsoft.com/office/officeart/2005/8/layout/orgChart1"/>
    <dgm:cxn modelId="{FC8BE5F0-B63D-394E-904E-B8496CC82E68}" type="presParOf" srcId="{13A443C4-60BB-4347-ACF3-3C023E557E6E}" destId="{A65E6096-5B5E-664F-AB3E-5466FA064131}" srcOrd="2" destOrd="0" presId="urn:microsoft.com/office/officeart/2005/8/layout/orgChart1"/>
    <dgm:cxn modelId="{FF201011-F8BC-7C4C-A550-C8607FA84ED5}" type="presParOf" srcId="{0BE575CB-D5C3-1447-A02E-8657E0D03720}" destId="{9229C04C-4AD1-7E42-A24E-704EC71BCE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43821C2-4CBD-0644-A6FE-E592A9B874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D7195D7-7F88-F246-867F-E3749D350BE7}">
      <dgm:prSet phldrT="[Text]" custT="1"/>
      <dgm:spPr/>
      <dgm:t>
        <a:bodyPr/>
        <a:lstStyle/>
        <a:p>
          <a:r>
            <a:rPr lang="de-DE" sz="2000" dirty="0"/>
            <a:t>aus der 5., 6. oder 7. Klasse </a:t>
          </a:r>
          <a:br>
            <a:rPr lang="de-DE" sz="2000" dirty="0"/>
          </a:br>
          <a:r>
            <a:rPr lang="de-DE" sz="2000" dirty="0"/>
            <a:t>des Gymnasiums oder der Realschule</a:t>
          </a:r>
        </a:p>
      </dgm:t>
    </dgm:pt>
    <dgm:pt modelId="{F65129AC-F256-E34C-8C2A-C4F78EE4AD6B}" type="parTrans" cxnId="{BF1F2077-1204-E145-AD15-DBC7BD1795BA}">
      <dgm:prSet/>
      <dgm:spPr/>
      <dgm:t>
        <a:bodyPr/>
        <a:lstStyle/>
        <a:p>
          <a:endParaRPr lang="de-DE"/>
        </a:p>
      </dgm:t>
    </dgm:pt>
    <dgm:pt modelId="{CA91D68F-8E97-4C40-B4C9-DDF5F197A7B3}" type="sibTrans" cxnId="{BF1F2077-1204-E145-AD15-DBC7BD1795BA}">
      <dgm:prSet/>
      <dgm:spPr/>
      <dgm:t>
        <a:bodyPr/>
        <a:lstStyle/>
        <a:p>
          <a:endParaRPr lang="de-DE"/>
        </a:p>
      </dgm:t>
    </dgm:pt>
    <dgm:pt modelId="{7A02B0F3-3677-2546-A51F-29AACFFEA10A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best. 5., 6. oder 7. Klasse </a:t>
          </a:r>
          <a:br>
            <a:rPr lang="de-DE" sz="1800" dirty="0">
              <a:solidFill>
                <a:srgbClr val="0070C0"/>
              </a:solidFill>
            </a:rPr>
          </a:br>
          <a:r>
            <a:rPr lang="de-DE" sz="1800" dirty="0">
              <a:solidFill>
                <a:srgbClr val="0070C0"/>
              </a:solidFill>
            </a:rPr>
            <a:t>oder Deutsch, Englisch und Mathe Note 4</a:t>
          </a:r>
        </a:p>
      </dgm:t>
    </dgm:pt>
    <dgm:pt modelId="{B4FB9278-71ED-D04D-9963-C380C585CC6A}" type="parTrans" cxnId="{58CF3E72-DD31-4644-AF5D-0662A9C5E642}">
      <dgm:prSet/>
      <dgm:spPr/>
      <dgm:t>
        <a:bodyPr/>
        <a:lstStyle/>
        <a:p>
          <a:endParaRPr lang="de-DE"/>
        </a:p>
      </dgm:t>
    </dgm:pt>
    <dgm:pt modelId="{B0324D04-2E85-0C4A-90F5-64FC052E3BD1}" type="sibTrans" cxnId="{58CF3E72-DD31-4644-AF5D-0662A9C5E642}">
      <dgm:prSet/>
      <dgm:spPr/>
      <dgm:t>
        <a:bodyPr/>
        <a:lstStyle/>
        <a:p>
          <a:endParaRPr lang="de-DE"/>
        </a:p>
      </dgm:t>
    </dgm:pt>
    <dgm:pt modelId="{49BAB418-B0B7-0047-AF5F-B0B9A9CF4D78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Probeunterricht</a:t>
          </a:r>
        </a:p>
      </dgm:t>
    </dgm:pt>
    <dgm:pt modelId="{81DE5C6E-57F5-AC4C-B611-C7A08005A1C7}" type="parTrans" cxnId="{B5C1170E-311F-CC47-8CF6-E3B2D80522D2}">
      <dgm:prSet/>
      <dgm:spPr/>
      <dgm:t>
        <a:bodyPr/>
        <a:lstStyle/>
        <a:p>
          <a:endParaRPr lang="de-DE"/>
        </a:p>
      </dgm:t>
    </dgm:pt>
    <dgm:pt modelId="{969D5B16-1D0B-194A-BCD6-D9E98D0203F5}" type="sibTrans" cxnId="{B5C1170E-311F-CC47-8CF6-E3B2D80522D2}">
      <dgm:prSet/>
      <dgm:spPr/>
      <dgm:t>
        <a:bodyPr/>
        <a:lstStyle/>
        <a:p>
          <a:endParaRPr lang="de-DE"/>
        </a:p>
      </dgm:t>
    </dgm:pt>
    <dgm:pt modelId="{888E53DE-E48E-244C-A24F-3F3DE58AAAD0}" type="pres">
      <dgm:prSet presAssocID="{943821C2-4CBD-0644-A6FE-E592A9B874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E575CB-D5C3-1447-A02E-8657E0D03720}" type="pres">
      <dgm:prSet presAssocID="{9D7195D7-7F88-F246-867F-E3749D350BE7}" presName="hierRoot1" presStyleCnt="0">
        <dgm:presLayoutVars>
          <dgm:hierBranch val="init"/>
        </dgm:presLayoutVars>
      </dgm:prSet>
      <dgm:spPr/>
    </dgm:pt>
    <dgm:pt modelId="{E750D138-C301-BC48-BBEE-5F31EF6EF513}" type="pres">
      <dgm:prSet presAssocID="{9D7195D7-7F88-F246-867F-E3749D350BE7}" presName="rootComposite1" presStyleCnt="0"/>
      <dgm:spPr/>
    </dgm:pt>
    <dgm:pt modelId="{FA829915-7696-A74D-BF8A-A97970814DC9}" type="pres">
      <dgm:prSet presAssocID="{9D7195D7-7F88-F246-867F-E3749D350BE7}" presName="rootText1" presStyleLbl="node0" presStyleIdx="0" presStyleCnt="1" custScaleX="222771" custScaleY="47585" custLinFactNeighborY="-4873">
        <dgm:presLayoutVars>
          <dgm:chPref val="3"/>
        </dgm:presLayoutVars>
      </dgm:prSet>
      <dgm:spPr>
        <a:prstGeom prst="roundRect">
          <a:avLst/>
        </a:prstGeom>
      </dgm:spPr>
    </dgm:pt>
    <dgm:pt modelId="{4D592AAD-C2A6-8E42-AB2E-B709A387C291}" type="pres">
      <dgm:prSet presAssocID="{9D7195D7-7F88-F246-867F-E3749D350BE7}" presName="rootConnector1" presStyleLbl="node1" presStyleIdx="0" presStyleCnt="0"/>
      <dgm:spPr/>
    </dgm:pt>
    <dgm:pt modelId="{9A3E8F64-1B0F-734C-8D34-AFC52D676943}" type="pres">
      <dgm:prSet presAssocID="{9D7195D7-7F88-F246-867F-E3749D350BE7}" presName="hierChild2" presStyleCnt="0"/>
      <dgm:spPr/>
    </dgm:pt>
    <dgm:pt modelId="{A8CB427D-CC5A-4545-8EC9-EFC50DFF42F2}" type="pres">
      <dgm:prSet presAssocID="{B4FB9278-71ED-D04D-9963-C380C585CC6A}" presName="Name37" presStyleLbl="parChTrans1D2" presStyleIdx="0" presStyleCnt="2"/>
      <dgm:spPr/>
    </dgm:pt>
    <dgm:pt modelId="{E93EE473-2738-8544-B677-E6882648A5F6}" type="pres">
      <dgm:prSet presAssocID="{7A02B0F3-3677-2546-A51F-29AACFFEA10A}" presName="hierRoot2" presStyleCnt="0">
        <dgm:presLayoutVars>
          <dgm:hierBranch val="init"/>
        </dgm:presLayoutVars>
      </dgm:prSet>
      <dgm:spPr/>
    </dgm:pt>
    <dgm:pt modelId="{E2808AAE-8CDA-094E-B2AF-62F0B258D7B9}" type="pres">
      <dgm:prSet presAssocID="{7A02B0F3-3677-2546-A51F-29AACFFEA10A}" presName="rootComposite" presStyleCnt="0"/>
      <dgm:spPr/>
    </dgm:pt>
    <dgm:pt modelId="{A2E442C0-A162-514D-9D09-CB7E54F59762}" type="pres">
      <dgm:prSet presAssocID="{7A02B0F3-3677-2546-A51F-29AACFFEA10A}" presName="rootText" presStyleLbl="node2" presStyleIdx="0" presStyleCnt="2" custScaleY="48756">
        <dgm:presLayoutVars>
          <dgm:chPref val="3"/>
        </dgm:presLayoutVars>
      </dgm:prSet>
      <dgm:spPr>
        <a:prstGeom prst="roundRect">
          <a:avLst/>
        </a:prstGeom>
      </dgm:spPr>
    </dgm:pt>
    <dgm:pt modelId="{8208FA79-6A10-DD47-A581-7619B23ED8B2}" type="pres">
      <dgm:prSet presAssocID="{7A02B0F3-3677-2546-A51F-29AACFFEA10A}" presName="rootConnector" presStyleLbl="node2" presStyleIdx="0" presStyleCnt="2"/>
      <dgm:spPr/>
    </dgm:pt>
    <dgm:pt modelId="{83855B63-C1F5-0742-8D5F-75591A7304E4}" type="pres">
      <dgm:prSet presAssocID="{7A02B0F3-3677-2546-A51F-29AACFFEA10A}" presName="hierChild4" presStyleCnt="0"/>
      <dgm:spPr/>
    </dgm:pt>
    <dgm:pt modelId="{AEAB905A-2FA5-6C4C-ABC7-BB8979D4CF35}" type="pres">
      <dgm:prSet presAssocID="{7A02B0F3-3677-2546-A51F-29AACFFEA10A}" presName="hierChild5" presStyleCnt="0"/>
      <dgm:spPr/>
    </dgm:pt>
    <dgm:pt modelId="{DECD5020-61ED-5C43-968D-B5F07E4F5465}" type="pres">
      <dgm:prSet presAssocID="{81DE5C6E-57F5-AC4C-B611-C7A08005A1C7}" presName="Name37" presStyleLbl="parChTrans1D2" presStyleIdx="1" presStyleCnt="2"/>
      <dgm:spPr/>
    </dgm:pt>
    <dgm:pt modelId="{13A443C4-60BB-4347-ACF3-3C023E557E6E}" type="pres">
      <dgm:prSet presAssocID="{49BAB418-B0B7-0047-AF5F-B0B9A9CF4D78}" presName="hierRoot2" presStyleCnt="0">
        <dgm:presLayoutVars>
          <dgm:hierBranch val="init"/>
        </dgm:presLayoutVars>
      </dgm:prSet>
      <dgm:spPr/>
    </dgm:pt>
    <dgm:pt modelId="{AC1EAA83-CDFD-3547-84C2-4DF01CA24315}" type="pres">
      <dgm:prSet presAssocID="{49BAB418-B0B7-0047-AF5F-B0B9A9CF4D78}" presName="rootComposite" presStyleCnt="0"/>
      <dgm:spPr/>
    </dgm:pt>
    <dgm:pt modelId="{ACCA9829-6154-E543-B75B-FE9C5C31634C}" type="pres">
      <dgm:prSet presAssocID="{49BAB418-B0B7-0047-AF5F-B0B9A9CF4D78}" presName="rootText" presStyleLbl="node2" presStyleIdx="1" presStyleCnt="2" custScaleY="47622">
        <dgm:presLayoutVars>
          <dgm:chPref val="3"/>
        </dgm:presLayoutVars>
      </dgm:prSet>
      <dgm:spPr>
        <a:prstGeom prst="roundRect">
          <a:avLst/>
        </a:prstGeom>
      </dgm:spPr>
    </dgm:pt>
    <dgm:pt modelId="{0109987D-8835-414B-A8BF-441E067056E3}" type="pres">
      <dgm:prSet presAssocID="{49BAB418-B0B7-0047-AF5F-B0B9A9CF4D78}" presName="rootConnector" presStyleLbl="node2" presStyleIdx="1" presStyleCnt="2"/>
      <dgm:spPr/>
    </dgm:pt>
    <dgm:pt modelId="{FABCAD9B-C3D6-8949-80EC-A63DFC06A904}" type="pres">
      <dgm:prSet presAssocID="{49BAB418-B0B7-0047-AF5F-B0B9A9CF4D78}" presName="hierChild4" presStyleCnt="0"/>
      <dgm:spPr/>
    </dgm:pt>
    <dgm:pt modelId="{A65E6096-5B5E-664F-AB3E-5466FA064131}" type="pres">
      <dgm:prSet presAssocID="{49BAB418-B0B7-0047-AF5F-B0B9A9CF4D78}" presName="hierChild5" presStyleCnt="0"/>
      <dgm:spPr/>
    </dgm:pt>
    <dgm:pt modelId="{9229C04C-4AD1-7E42-A24E-704EC71BCEC4}" type="pres">
      <dgm:prSet presAssocID="{9D7195D7-7F88-F246-867F-E3749D350BE7}" presName="hierChild3" presStyleCnt="0"/>
      <dgm:spPr/>
    </dgm:pt>
  </dgm:ptLst>
  <dgm:cxnLst>
    <dgm:cxn modelId="{B5C1170E-311F-CC47-8CF6-E3B2D80522D2}" srcId="{9D7195D7-7F88-F246-867F-E3749D350BE7}" destId="{49BAB418-B0B7-0047-AF5F-B0B9A9CF4D78}" srcOrd="1" destOrd="0" parTransId="{81DE5C6E-57F5-AC4C-B611-C7A08005A1C7}" sibTransId="{969D5B16-1D0B-194A-BCD6-D9E98D0203F5}"/>
    <dgm:cxn modelId="{0B1FB23B-8804-A148-8625-91AB5BFB9601}" type="presOf" srcId="{B4FB9278-71ED-D04D-9963-C380C585CC6A}" destId="{A8CB427D-CC5A-4545-8EC9-EFC50DFF42F2}" srcOrd="0" destOrd="0" presId="urn:microsoft.com/office/officeart/2005/8/layout/orgChart1"/>
    <dgm:cxn modelId="{1F56E562-90E2-F345-96F8-81B580695873}" type="presOf" srcId="{7A02B0F3-3677-2546-A51F-29AACFFEA10A}" destId="{8208FA79-6A10-DD47-A581-7619B23ED8B2}" srcOrd="1" destOrd="0" presId="urn:microsoft.com/office/officeart/2005/8/layout/orgChart1"/>
    <dgm:cxn modelId="{A2484B68-AC4B-D34C-8786-43FFB51BEF98}" type="presOf" srcId="{49BAB418-B0B7-0047-AF5F-B0B9A9CF4D78}" destId="{ACCA9829-6154-E543-B75B-FE9C5C31634C}" srcOrd="0" destOrd="0" presId="urn:microsoft.com/office/officeart/2005/8/layout/orgChart1"/>
    <dgm:cxn modelId="{58CF3E72-DD31-4644-AF5D-0662A9C5E642}" srcId="{9D7195D7-7F88-F246-867F-E3749D350BE7}" destId="{7A02B0F3-3677-2546-A51F-29AACFFEA10A}" srcOrd="0" destOrd="0" parTransId="{B4FB9278-71ED-D04D-9963-C380C585CC6A}" sibTransId="{B0324D04-2E85-0C4A-90F5-64FC052E3BD1}"/>
    <dgm:cxn modelId="{0AA3B653-F565-F849-B890-1C9E24F3AF92}" type="presOf" srcId="{9D7195D7-7F88-F246-867F-E3749D350BE7}" destId="{4D592AAD-C2A6-8E42-AB2E-B709A387C291}" srcOrd="1" destOrd="0" presId="urn:microsoft.com/office/officeart/2005/8/layout/orgChart1"/>
    <dgm:cxn modelId="{BF1F2077-1204-E145-AD15-DBC7BD1795BA}" srcId="{943821C2-4CBD-0644-A6FE-E592A9B8740B}" destId="{9D7195D7-7F88-F246-867F-E3749D350BE7}" srcOrd="0" destOrd="0" parTransId="{F65129AC-F256-E34C-8C2A-C4F78EE4AD6B}" sibTransId="{CA91D68F-8E97-4C40-B4C9-DDF5F197A7B3}"/>
    <dgm:cxn modelId="{4E640459-E626-F74E-ABE9-AB567FE621E0}" type="presOf" srcId="{49BAB418-B0B7-0047-AF5F-B0B9A9CF4D78}" destId="{0109987D-8835-414B-A8BF-441E067056E3}" srcOrd="1" destOrd="0" presId="urn:microsoft.com/office/officeart/2005/8/layout/orgChart1"/>
    <dgm:cxn modelId="{DA8C7AAB-A20E-0845-B64D-CBBD678C9542}" type="presOf" srcId="{943821C2-4CBD-0644-A6FE-E592A9B8740B}" destId="{888E53DE-E48E-244C-A24F-3F3DE58AAAD0}" srcOrd="0" destOrd="0" presId="urn:microsoft.com/office/officeart/2005/8/layout/orgChart1"/>
    <dgm:cxn modelId="{6C35A2AB-348C-9E43-8054-69E16C6441EE}" type="presOf" srcId="{7A02B0F3-3677-2546-A51F-29AACFFEA10A}" destId="{A2E442C0-A162-514D-9D09-CB7E54F59762}" srcOrd="0" destOrd="0" presId="urn:microsoft.com/office/officeart/2005/8/layout/orgChart1"/>
    <dgm:cxn modelId="{9CFE46D5-BD65-1644-A020-A934897F6A3B}" type="presOf" srcId="{9D7195D7-7F88-F246-867F-E3749D350BE7}" destId="{FA829915-7696-A74D-BF8A-A97970814DC9}" srcOrd="0" destOrd="0" presId="urn:microsoft.com/office/officeart/2005/8/layout/orgChart1"/>
    <dgm:cxn modelId="{4D51BED9-52E3-6F40-9B60-767B6F8429C9}" type="presOf" srcId="{81DE5C6E-57F5-AC4C-B611-C7A08005A1C7}" destId="{DECD5020-61ED-5C43-968D-B5F07E4F5465}" srcOrd="0" destOrd="0" presId="urn:microsoft.com/office/officeart/2005/8/layout/orgChart1"/>
    <dgm:cxn modelId="{C27BF603-83E5-F945-B324-7FEA9B84FB32}" type="presParOf" srcId="{888E53DE-E48E-244C-A24F-3F3DE58AAAD0}" destId="{0BE575CB-D5C3-1447-A02E-8657E0D03720}" srcOrd="0" destOrd="0" presId="urn:microsoft.com/office/officeart/2005/8/layout/orgChart1"/>
    <dgm:cxn modelId="{01FA8654-BC26-1F48-810F-E0D9F6D5F6B1}" type="presParOf" srcId="{0BE575CB-D5C3-1447-A02E-8657E0D03720}" destId="{E750D138-C301-BC48-BBEE-5F31EF6EF513}" srcOrd="0" destOrd="0" presId="urn:microsoft.com/office/officeart/2005/8/layout/orgChart1"/>
    <dgm:cxn modelId="{E8FF4246-E0AF-464C-A7A0-26A6B9261ACE}" type="presParOf" srcId="{E750D138-C301-BC48-BBEE-5F31EF6EF513}" destId="{FA829915-7696-A74D-BF8A-A97970814DC9}" srcOrd="0" destOrd="0" presId="urn:microsoft.com/office/officeart/2005/8/layout/orgChart1"/>
    <dgm:cxn modelId="{FF1A5E3F-895F-3141-8DD6-0E126A75E4BD}" type="presParOf" srcId="{E750D138-C301-BC48-BBEE-5F31EF6EF513}" destId="{4D592AAD-C2A6-8E42-AB2E-B709A387C291}" srcOrd="1" destOrd="0" presId="urn:microsoft.com/office/officeart/2005/8/layout/orgChart1"/>
    <dgm:cxn modelId="{F5D2E08C-0151-7843-B499-315FAFA1FA8F}" type="presParOf" srcId="{0BE575CB-D5C3-1447-A02E-8657E0D03720}" destId="{9A3E8F64-1B0F-734C-8D34-AFC52D676943}" srcOrd="1" destOrd="0" presId="urn:microsoft.com/office/officeart/2005/8/layout/orgChart1"/>
    <dgm:cxn modelId="{CD1CCC7D-B696-D74D-952E-65C5E849FE39}" type="presParOf" srcId="{9A3E8F64-1B0F-734C-8D34-AFC52D676943}" destId="{A8CB427D-CC5A-4545-8EC9-EFC50DFF42F2}" srcOrd="0" destOrd="0" presId="urn:microsoft.com/office/officeart/2005/8/layout/orgChart1"/>
    <dgm:cxn modelId="{7A0E1E53-8FE1-834D-AFC3-074015F2C59E}" type="presParOf" srcId="{9A3E8F64-1B0F-734C-8D34-AFC52D676943}" destId="{E93EE473-2738-8544-B677-E6882648A5F6}" srcOrd="1" destOrd="0" presId="urn:microsoft.com/office/officeart/2005/8/layout/orgChart1"/>
    <dgm:cxn modelId="{9BEAAA90-2E20-434D-8FB7-8F3329B1335D}" type="presParOf" srcId="{E93EE473-2738-8544-B677-E6882648A5F6}" destId="{E2808AAE-8CDA-094E-B2AF-62F0B258D7B9}" srcOrd="0" destOrd="0" presId="urn:microsoft.com/office/officeart/2005/8/layout/orgChart1"/>
    <dgm:cxn modelId="{B565FFCA-C5AD-AB45-9CB3-0E22DF746A6A}" type="presParOf" srcId="{E2808AAE-8CDA-094E-B2AF-62F0B258D7B9}" destId="{A2E442C0-A162-514D-9D09-CB7E54F59762}" srcOrd="0" destOrd="0" presId="urn:microsoft.com/office/officeart/2005/8/layout/orgChart1"/>
    <dgm:cxn modelId="{3A8DCF5D-C4E3-6247-BF1C-5DD9801EAD14}" type="presParOf" srcId="{E2808AAE-8CDA-094E-B2AF-62F0B258D7B9}" destId="{8208FA79-6A10-DD47-A581-7619B23ED8B2}" srcOrd="1" destOrd="0" presId="urn:microsoft.com/office/officeart/2005/8/layout/orgChart1"/>
    <dgm:cxn modelId="{58CBB35A-5851-6245-96C0-9F25054B8CD3}" type="presParOf" srcId="{E93EE473-2738-8544-B677-E6882648A5F6}" destId="{83855B63-C1F5-0742-8D5F-75591A7304E4}" srcOrd="1" destOrd="0" presId="urn:microsoft.com/office/officeart/2005/8/layout/orgChart1"/>
    <dgm:cxn modelId="{DA9AACCA-E24C-9949-906A-5653E89BD150}" type="presParOf" srcId="{E93EE473-2738-8544-B677-E6882648A5F6}" destId="{AEAB905A-2FA5-6C4C-ABC7-BB8979D4CF35}" srcOrd="2" destOrd="0" presId="urn:microsoft.com/office/officeart/2005/8/layout/orgChart1"/>
    <dgm:cxn modelId="{626E88F7-54BE-684E-82AE-51E80BE8A993}" type="presParOf" srcId="{9A3E8F64-1B0F-734C-8D34-AFC52D676943}" destId="{DECD5020-61ED-5C43-968D-B5F07E4F5465}" srcOrd="2" destOrd="0" presId="urn:microsoft.com/office/officeart/2005/8/layout/orgChart1"/>
    <dgm:cxn modelId="{A4800F68-5FAB-6247-87DC-578C8EACB892}" type="presParOf" srcId="{9A3E8F64-1B0F-734C-8D34-AFC52D676943}" destId="{13A443C4-60BB-4347-ACF3-3C023E557E6E}" srcOrd="3" destOrd="0" presId="urn:microsoft.com/office/officeart/2005/8/layout/orgChart1"/>
    <dgm:cxn modelId="{C5B71D70-9074-1E4A-9830-696569B4EAC0}" type="presParOf" srcId="{13A443C4-60BB-4347-ACF3-3C023E557E6E}" destId="{AC1EAA83-CDFD-3547-84C2-4DF01CA24315}" srcOrd="0" destOrd="0" presId="urn:microsoft.com/office/officeart/2005/8/layout/orgChart1"/>
    <dgm:cxn modelId="{261C6452-AB52-6849-AAAC-1C88DA5FB6C5}" type="presParOf" srcId="{AC1EAA83-CDFD-3547-84C2-4DF01CA24315}" destId="{ACCA9829-6154-E543-B75B-FE9C5C31634C}" srcOrd="0" destOrd="0" presId="urn:microsoft.com/office/officeart/2005/8/layout/orgChart1"/>
    <dgm:cxn modelId="{8EFCB0B3-BEC5-114F-8C09-93F8D5EB45F7}" type="presParOf" srcId="{AC1EAA83-CDFD-3547-84C2-4DF01CA24315}" destId="{0109987D-8835-414B-A8BF-441E067056E3}" srcOrd="1" destOrd="0" presId="urn:microsoft.com/office/officeart/2005/8/layout/orgChart1"/>
    <dgm:cxn modelId="{C36B391F-39D3-FE46-96E6-0618BCA990AF}" type="presParOf" srcId="{13A443C4-60BB-4347-ACF3-3C023E557E6E}" destId="{FABCAD9B-C3D6-8949-80EC-A63DFC06A904}" srcOrd="1" destOrd="0" presId="urn:microsoft.com/office/officeart/2005/8/layout/orgChart1"/>
    <dgm:cxn modelId="{3595B9F4-681B-734A-A64E-33F92F9C462C}" type="presParOf" srcId="{13A443C4-60BB-4347-ACF3-3C023E557E6E}" destId="{A65E6096-5B5E-664F-AB3E-5466FA064131}" srcOrd="2" destOrd="0" presId="urn:microsoft.com/office/officeart/2005/8/layout/orgChart1"/>
    <dgm:cxn modelId="{B5C69078-EDE2-0341-876D-D3F9B54FE40F}" type="presParOf" srcId="{0BE575CB-D5C3-1447-A02E-8657E0D03720}" destId="{9229C04C-4AD1-7E42-A24E-704EC71BCE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43821C2-4CBD-0644-A6FE-E592A9B874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D7195D7-7F88-F246-867F-E3749D350BE7}">
      <dgm:prSet phldrT="[Text]" custT="1"/>
      <dgm:spPr/>
      <dgm:t>
        <a:bodyPr/>
        <a:lstStyle/>
        <a:p>
          <a:r>
            <a:rPr lang="de-DE" sz="2000" dirty="0"/>
            <a:t>aus der 9. Klasse Mittelschule</a:t>
          </a:r>
        </a:p>
      </dgm:t>
    </dgm:pt>
    <dgm:pt modelId="{F65129AC-F256-E34C-8C2A-C4F78EE4AD6B}" type="parTrans" cxnId="{BF1F2077-1204-E145-AD15-DBC7BD1795BA}">
      <dgm:prSet/>
      <dgm:spPr/>
      <dgm:t>
        <a:bodyPr/>
        <a:lstStyle/>
        <a:p>
          <a:endParaRPr lang="de-DE"/>
        </a:p>
      </dgm:t>
    </dgm:pt>
    <dgm:pt modelId="{CA91D68F-8E97-4C40-B4C9-DDF5F197A7B3}" type="sibTrans" cxnId="{BF1F2077-1204-E145-AD15-DBC7BD1795BA}">
      <dgm:prSet/>
      <dgm:spPr/>
      <dgm:t>
        <a:bodyPr/>
        <a:lstStyle/>
        <a:p>
          <a:endParaRPr lang="de-DE"/>
        </a:p>
      </dgm:t>
    </dgm:pt>
    <dgm:pt modelId="{7A02B0F3-3677-2546-A51F-29AACFFEA10A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bestandene 9. Klasse oder Qualifizierender Bildungsabschluss</a:t>
          </a:r>
        </a:p>
      </dgm:t>
    </dgm:pt>
    <dgm:pt modelId="{B4FB9278-71ED-D04D-9963-C380C585CC6A}" type="parTrans" cxnId="{58CF3E72-DD31-4644-AF5D-0662A9C5E642}">
      <dgm:prSet/>
      <dgm:spPr/>
      <dgm:t>
        <a:bodyPr/>
        <a:lstStyle/>
        <a:p>
          <a:endParaRPr lang="de-DE"/>
        </a:p>
      </dgm:t>
    </dgm:pt>
    <dgm:pt modelId="{B0324D04-2E85-0C4A-90F5-64FC052E3BD1}" type="sibTrans" cxnId="{58CF3E72-DD31-4644-AF5D-0662A9C5E642}">
      <dgm:prSet/>
      <dgm:spPr/>
      <dgm:t>
        <a:bodyPr/>
        <a:lstStyle/>
        <a:p>
          <a:endParaRPr lang="de-DE"/>
        </a:p>
      </dgm:t>
    </dgm:pt>
    <dgm:pt modelId="{49BAB418-B0B7-0047-AF5F-B0B9A9CF4D78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im Fach Englisch mindestens die Note 3</a:t>
          </a:r>
        </a:p>
      </dgm:t>
    </dgm:pt>
    <dgm:pt modelId="{81DE5C6E-57F5-AC4C-B611-C7A08005A1C7}" type="parTrans" cxnId="{B5C1170E-311F-CC47-8CF6-E3B2D80522D2}">
      <dgm:prSet/>
      <dgm:spPr/>
      <dgm:t>
        <a:bodyPr/>
        <a:lstStyle/>
        <a:p>
          <a:endParaRPr lang="de-DE"/>
        </a:p>
      </dgm:t>
    </dgm:pt>
    <dgm:pt modelId="{969D5B16-1D0B-194A-BCD6-D9E98D0203F5}" type="sibTrans" cxnId="{B5C1170E-311F-CC47-8CF6-E3B2D80522D2}">
      <dgm:prSet/>
      <dgm:spPr/>
      <dgm:t>
        <a:bodyPr/>
        <a:lstStyle/>
        <a:p>
          <a:endParaRPr lang="de-DE"/>
        </a:p>
      </dgm:t>
    </dgm:pt>
    <dgm:pt modelId="{888E53DE-E48E-244C-A24F-3F3DE58AAAD0}" type="pres">
      <dgm:prSet presAssocID="{943821C2-4CBD-0644-A6FE-E592A9B874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E575CB-D5C3-1447-A02E-8657E0D03720}" type="pres">
      <dgm:prSet presAssocID="{9D7195D7-7F88-F246-867F-E3749D350BE7}" presName="hierRoot1" presStyleCnt="0">
        <dgm:presLayoutVars>
          <dgm:hierBranch val="init"/>
        </dgm:presLayoutVars>
      </dgm:prSet>
      <dgm:spPr/>
    </dgm:pt>
    <dgm:pt modelId="{E750D138-C301-BC48-BBEE-5F31EF6EF513}" type="pres">
      <dgm:prSet presAssocID="{9D7195D7-7F88-F246-867F-E3749D350BE7}" presName="rootComposite1" presStyleCnt="0"/>
      <dgm:spPr/>
    </dgm:pt>
    <dgm:pt modelId="{FA829915-7696-A74D-BF8A-A97970814DC9}" type="pres">
      <dgm:prSet presAssocID="{9D7195D7-7F88-F246-867F-E3749D350BE7}" presName="rootText1" presStyleLbl="node0" presStyleIdx="0" presStyleCnt="1" custScaleX="222771" custScaleY="39007">
        <dgm:presLayoutVars>
          <dgm:chPref val="3"/>
        </dgm:presLayoutVars>
      </dgm:prSet>
      <dgm:spPr>
        <a:prstGeom prst="roundRect">
          <a:avLst/>
        </a:prstGeom>
      </dgm:spPr>
    </dgm:pt>
    <dgm:pt modelId="{4D592AAD-C2A6-8E42-AB2E-B709A387C291}" type="pres">
      <dgm:prSet presAssocID="{9D7195D7-7F88-F246-867F-E3749D350BE7}" presName="rootConnector1" presStyleLbl="node1" presStyleIdx="0" presStyleCnt="0"/>
      <dgm:spPr/>
    </dgm:pt>
    <dgm:pt modelId="{9A3E8F64-1B0F-734C-8D34-AFC52D676943}" type="pres">
      <dgm:prSet presAssocID="{9D7195D7-7F88-F246-867F-E3749D350BE7}" presName="hierChild2" presStyleCnt="0"/>
      <dgm:spPr/>
    </dgm:pt>
    <dgm:pt modelId="{A8CB427D-CC5A-4545-8EC9-EFC50DFF42F2}" type="pres">
      <dgm:prSet presAssocID="{B4FB9278-71ED-D04D-9963-C380C585CC6A}" presName="Name37" presStyleLbl="parChTrans1D2" presStyleIdx="0" presStyleCnt="2"/>
      <dgm:spPr/>
    </dgm:pt>
    <dgm:pt modelId="{E93EE473-2738-8544-B677-E6882648A5F6}" type="pres">
      <dgm:prSet presAssocID="{7A02B0F3-3677-2546-A51F-29AACFFEA10A}" presName="hierRoot2" presStyleCnt="0">
        <dgm:presLayoutVars>
          <dgm:hierBranch val="init"/>
        </dgm:presLayoutVars>
      </dgm:prSet>
      <dgm:spPr/>
    </dgm:pt>
    <dgm:pt modelId="{E2808AAE-8CDA-094E-B2AF-62F0B258D7B9}" type="pres">
      <dgm:prSet presAssocID="{7A02B0F3-3677-2546-A51F-29AACFFEA10A}" presName="rootComposite" presStyleCnt="0"/>
      <dgm:spPr/>
    </dgm:pt>
    <dgm:pt modelId="{A2E442C0-A162-514D-9D09-CB7E54F59762}" type="pres">
      <dgm:prSet presAssocID="{7A02B0F3-3677-2546-A51F-29AACFFEA10A}" presName="rootText" presStyleLbl="node2" presStyleIdx="0" presStyleCnt="2" custScaleY="48756">
        <dgm:presLayoutVars>
          <dgm:chPref val="3"/>
        </dgm:presLayoutVars>
      </dgm:prSet>
      <dgm:spPr>
        <a:prstGeom prst="roundRect">
          <a:avLst/>
        </a:prstGeom>
      </dgm:spPr>
    </dgm:pt>
    <dgm:pt modelId="{8208FA79-6A10-DD47-A581-7619B23ED8B2}" type="pres">
      <dgm:prSet presAssocID="{7A02B0F3-3677-2546-A51F-29AACFFEA10A}" presName="rootConnector" presStyleLbl="node2" presStyleIdx="0" presStyleCnt="2"/>
      <dgm:spPr/>
    </dgm:pt>
    <dgm:pt modelId="{83855B63-C1F5-0742-8D5F-75591A7304E4}" type="pres">
      <dgm:prSet presAssocID="{7A02B0F3-3677-2546-A51F-29AACFFEA10A}" presName="hierChild4" presStyleCnt="0"/>
      <dgm:spPr/>
    </dgm:pt>
    <dgm:pt modelId="{AEAB905A-2FA5-6C4C-ABC7-BB8979D4CF35}" type="pres">
      <dgm:prSet presAssocID="{7A02B0F3-3677-2546-A51F-29AACFFEA10A}" presName="hierChild5" presStyleCnt="0"/>
      <dgm:spPr/>
    </dgm:pt>
    <dgm:pt modelId="{DECD5020-61ED-5C43-968D-B5F07E4F5465}" type="pres">
      <dgm:prSet presAssocID="{81DE5C6E-57F5-AC4C-B611-C7A08005A1C7}" presName="Name37" presStyleLbl="parChTrans1D2" presStyleIdx="1" presStyleCnt="2"/>
      <dgm:spPr/>
    </dgm:pt>
    <dgm:pt modelId="{13A443C4-60BB-4347-ACF3-3C023E557E6E}" type="pres">
      <dgm:prSet presAssocID="{49BAB418-B0B7-0047-AF5F-B0B9A9CF4D78}" presName="hierRoot2" presStyleCnt="0">
        <dgm:presLayoutVars>
          <dgm:hierBranch val="init"/>
        </dgm:presLayoutVars>
      </dgm:prSet>
      <dgm:spPr/>
    </dgm:pt>
    <dgm:pt modelId="{AC1EAA83-CDFD-3547-84C2-4DF01CA24315}" type="pres">
      <dgm:prSet presAssocID="{49BAB418-B0B7-0047-AF5F-B0B9A9CF4D78}" presName="rootComposite" presStyleCnt="0"/>
      <dgm:spPr/>
    </dgm:pt>
    <dgm:pt modelId="{ACCA9829-6154-E543-B75B-FE9C5C31634C}" type="pres">
      <dgm:prSet presAssocID="{49BAB418-B0B7-0047-AF5F-B0B9A9CF4D78}" presName="rootText" presStyleLbl="node2" presStyleIdx="1" presStyleCnt="2" custScaleY="47622">
        <dgm:presLayoutVars>
          <dgm:chPref val="3"/>
        </dgm:presLayoutVars>
      </dgm:prSet>
      <dgm:spPr>
        <a:prstGeom prst="roundRect">
          <a:avLst/>
        </a:prstGeom>
      </dgm:spPr>
    </dgm:pt>
    <dgm:pt modelId="{0109987D-8835-414B-A8BF-441E067056E3}" type="pres">
      <dgm:prSet presAssocID="{49BAB418-B0B7-0047-AF5F-B0B9A9CF4D78}" presName="rootConnector" presStyleLbl="node2" presStyleIdx="1" presStyleCnt="2"/>
      <dgm:spPr/>
    </dgm:pt>
    <dgm:pt modelId="{FABCAD9B-C3D6-8949-80EC-A63DFC06A904}" type="pres">
      <dgm:prSet presAssocID="{49BAB418-B0B7-0047-AF5F-B0B9A9CF4D78}" presName="hierChild4" presStyleCnt="0"/>
      <dgm:spPr/>
    </dgm:pt>
    <dgm:pt modelId="{A65E6096-5B5E-664F-AB3E-5466FA064131}" type="pres">
      <dgm:prSet presAssocID="{49BAB418-B0B7-0047-AF5F-B0B9A9CF4D78}" presName="hierChild5" presStyleCnt="0"/>
      <dgm:spPr/>
    </dgm:pt>
    <dgm:pt modelId="{9229C04C-4AD1-7E42-A24E-704EC71BCEC4}" type="pres">
      <dgm:prSet presAssocID="{9D7195D7-7F88-F246-867F-E3749D350BE7}" presName="hierChild3" presStyleCnt="0"/>
      <dgm:spPr/>
    </dgm:pt>
  </dgm:ptLst>
  <dgm:cxnLst>
    <dgm:cxn modelId="{A961A901-246B-B148-BB39-F489768E3312}" type="presOf" srcId="{943821C2-4CBD-0644-A6FE-E592A9B8740B}" destId="{888E53DE-E48E-244C-A24F-3F3DE58AAAD0}" srcOrd="0" destOrd="0" presId="urn:microsoft.com/office/officeart/2005/8/layout/orgChart1"/>
    <dgm:cxn modelId="{B5C1170E-311F-CC47-8CF6-E3B2D80522D2}" srcId="{9D7195D7-7F88-F246-867F-E3749D350BE7}" destId="{49BAB418-B0B7-0047-AF5F-B0B9A9CF4D78}" srcOrd="1" destOrd="0" parTransId="{81DE5C6E-57F5-AC4C-B611-C7A08005A1C7}" sibTransId="{969D5B16-1D0B-194A-BCD6-D9E98D0203F5}"/>
    <dgm:cxn modelId="{1B747923-E64C-9B4C-B1B0-E03215BC3449}" type="presOf" srcId="{9D7195D7-7F88-F246-867F-E3749D350BE7}" destId="{FA829915-7696-A74D-BF8A-A97970814DC9}" srcOrd="0" destOrd="0" presId="urn:microsoft.com/office/officeart/2005/8/layout/orgChart1"/>
    <dgm:cxn modelId="{D0FE3C36-5A5F-0F49-9B39-ADB65535FF5A}" type="presOf" srcId="{49BAB418-B0B7-0047-AF5F-B0B9A9CF4D78}" destId="{ACCA9829-6154-E543-B75B-FE9C5C31634C}" srcOrd="0" destOrd="0" presId="urn:microsoft.com/office/officeart/2005/8/layout/orgChart1"/>
    <dgm:cxn modelId="{13B57A44-AE4E-8C45-BC8E-7E8D028233B5}" type="presOf" srcId="{7A02B0F3-3677-2546-A51F-29AACFFEA10A}" destId="{A2E442C0-A162-514D-9D09-CB7E54F59762}" srcOrd="0" destOrd="0" presId="urn:microsoft.com/office/officeart/2005/8/layout/orgChart1"/>
    <dgm:cxn modelId="{58CF3E72-DD31-4644-AF5D-0662A9C5E642}" srcId="{9D7195D7-7F88-F246-867F-E3749D350BE7}" destId="{7A02B0F3-3677-2546-A51F-29AACFFEA10A}" srcOrd="0" destOrd="0" parTransId="{B4FB9278-71ED-D04D-9963-C380C585CC6A}" sibTransId="{B0324D04-2E85-0C4A-90F5-64FC052E3BD1}"/>
    <dgm:cxn modelId="{BF1F2077-1204-E145-AD15-DBC7BD1795BA}" srcId="{943821C2-4CBD-0644-A6FE-E592A9B8740B}" destId="{9D7195D7-7F88-F246-867F-E3749D350BE7}" srcOrd="0" destOrd="0" parTransId="{F65129AC-F256-E34C-8C2A-C4F78EE4AD6B}" sibTransId="{CA91D68F-8E97-4C40-B4C9-DDF5F197A7B3}"/>
    <dgm:cxn modelId="{4B798183-24CD-5D43-9742-11BC4FB87856}" type="presOf" srcId="{81DE5C6E-57F5-AC4C-B611-C7A08005A1C7}" destId="{DECD5020-61ED-5C43-968D-B5F07E4F5465}" srcOrd="0" destOrd="0" presId="urn:microsoft.com/office/officeart/2005/8/layout/orgChart1"/>
    <dgm:cxn modelId="{571A03D4-4B3B-AA4D-AB95-9D2E37757C70}" type="presOf" srcId="{7A02B0F3-3677-2546-A51F-29AACFFEA10A}" destId="{8208FA79-6A10-DD47-A581-7619B23ED8B2}" srcOrd="1" destOrd="0" presId="urn:microsoft.com/office/officeart/2005/8/layout/orgChart1"/>
    <dgm:cxn modelId="{EF4EF7FA-EB60-9C43-BAA5-A102143B6929}" type="presOf" srcId="{49BAB418-B0B7-0047-AF5F-B0B9A9CF4D78}" destId="{0109987D-8835-414B-A8BF-441E067056E3}" srcOrd="1" destOrd="0" presId="urn:microsoft.com/office/officeart/2005/8/layout/orgChart1"/>
    <dgm:cxn modelId="{92AFEEFB-5974-4343-BECE-02D17912233D}" type="presOf" srcId="{9D7195D7-7F88-F246-867F-E3749D350BE7}" destId="{4D592AAD-C2A6-8E42-AB2E-B709A387C291}" srcOrd="1" destOrd="0" presId="urn:microsoft.com/office/officeart/2005/8/layout/orgChart1"/>
    <dgm:cxn modelId="{9AF69EFE-5D33-0746-9B37-957683DD46BB}" type="presOf" srcId="{B4FB9278-71ED-D04D-9963-C380C585CC6A}" destId="{A8CB427D-CC5A-4545-8EC9-EFC50DFF42F2}" srcOrd="0" destOrd="0" presId="urn:microsoft.com/office/officeart/2005/8/layout/orgChart1"/>
    <dgm:cxn modelId="{368C0B0B-8EE4-4544-A5C6-2376D59706D5}" type="presParOf" srcId="{888E53DE-E48E-244C-A24F-3F3DE58AAAD0}" destId="{0BE575CB-D5C3-1447-A02E-8657E0D03720}" srcOrd="0" destOrd="0" presId="urn:microsoft.com/office/officeart/2005/8/layout/orgChart1"/>
    <dgm:cxn modelId="{600C5160-9B94-BB43-985D-F9A2EC38353F}" type="presParOf" srcId="{0BE575CB-D5C3-1447-A02E-8657E0D03720}" destId="{E750D138-C301-BC48-BBEE-5F31EF6EF513}" srcOrd="0" destOrd="0" presId="urn:microsoft.com/office/officeart/2005/8/layout/orgChart1"/>
    <dgm:cxn modelId="{40F70A0C-F0F0-704C-838F-2F4D7ED25AB0}" type="presParOf" srcId="{E750D138-C301-BC48-BBEE-5F31EF6EF513}" destId="{FA829915-7696-A74D-BF8A-A97970814DC9}" srcOrd="0" destOrd="0" presId="urn:microsoft.com/office/officeart/2005/8/layout/orgChart1"/>
    <dgm:cxn modelId="{8A5DE8C1-B10C-2C4E-B3FD-13503DBF403E}" type="presParOf" srcId="{E750D138-C301-BC48-BBEE-5F31EF6EF513}" destId="{4D592AAD-C2A6-8E42-AB2E-B709A387C291}" srcOrd="1" destOrd="0" presId="urn:microsoft.com/office/officeart/2005/8/layout/orgChart1"/>
    <dgm:cxn modelId="{A11BFB85-52D8-9C45-A0CA-F371D80DA7B6}" type="presParOf" srcId="{0BE575CB-D5C3-1447-A02E-8657E0D03720}" destId="{9A3E8F64-1B0F-734C-8D34-AFC52D676943}" srcOrd="1" destOrd="0" presId="urn:microsoft.com/office/officeart/2005/8/layout/orgChart1"/>
    <dgm:cxn modelId="{0663A7EF-A1E7-5549-AA12-0E23172926A5}" type="presParOf" srcId="{9A3E8F64-1B0F-734C-8D34-AFC52D676943}" destId="{A8CB427D-CC5A-4545-8EC9-EFC50DFF42F2}" srcOrd="0" destOrd="0" presId="urn:microsoft.com/office/officeart/2005/8/layout/orgChart1"/>
    <dgm:cxn modelId="{2A4C57E5-2A3A-D047-9DCD-78BB95DAD840}" type="presParOf" srcId="{9A3E8F64-1B0F-734C-8D34-AFC52D676943}" destId="{E93EE473-2738-8544-B677-E6882648A5F6}" srcOrd="1" destOrd="0" presId="urn:microsoft.com/office/officeart/2005/8/layout/orgChart1"/>
    <dgm:cxn modelId="{A2CF7307-D367-A447-95C7-1579229A04E0}" type="presParOf" srcId="{E93EE473-2738-8544-B677-E6882648A5F6}" destId="{E2808AAE-8CDA-094E-B2AF-62F0B258D7B9}" srcOrd="0" destOrd="0" presId="urn:microsoft.com/office/officeart/2005/8/layout/orgChart1"/>
    <dgm:cxn modelId="{C899BC88-6B8E-8C45-AA88-28A4CFCBD389}" type="presParOf" srcId="{E2808AAE-8CDA-094E-B2AF-62F0B258D7B9}" destId="{A2E442C0-A162-514D-9D09-CB7E54F59762}" srcOrd="0" destOrd="0" presId="urn:microsoft.com/office/officeart/2005/8/layout/orgChart1"/>
    <dgm:cxn modelId="{9CB78594-85C1-7041-B750-AFB981D73DC9}" type="presParOf" srcId="{E2808AAE-8CDA-094E-B2AF-62F0B258D7B9}" destId="{8208FA79-6A10-DD47-A581-7619B23ED8B2}" srcOrd="1" destOrd="0" presId="urn:microsoft.com/office/officeart/2005/8/layout/orgChart1"/>
    <dgm:cxn modelId="{6619A2C0-24C8-D447-B719-268EBE290A1C}" type="presParOf" srcId="{E93EE473-2738-8544-B677-E6882648A5F6}" destId="{83855B63-C1F5-0742-8D5F-75591A7304E4}" srcOrd="1" destOrd="0" presId="urn:microsoft.com/office/officeart/2005/8/layout/orgChart1"/>
    <dgm:cxn modelId="{FCBBA096-8B99-9344-956F-C9110F1DB55C}" type="presParOf" srcId="{E93EE473-2738-8544-B677-E6882648A5F6}" destId="{AEAB905A-2FA5-6C4C-ABC7-BB8979D4CF35}" srcOrd="2" destOrd="0" presId="urn:microsoft.com/office/officeart/2005/8/layout/orgChart1"/>
    <dgm:cxn modelId="{93CABD50-4B38-2649-9B95-AFE935F3B32D}" type="presParOf" srcId="{9A3E8F64-1B0F-734C-8D34-AFC52D676943}" destId="{DECD5020-61ED-5C43-968D-B5F07E4F5465}" srcOrd="2" destOrd="0" presId="urn:microsoft.com/office/officeart/2005/8/layout/orgChart1"/>
    <dgm:cxn modelId="{A3672E62-7926-3749-8E89-E141404A73DB}" type="presParOf" srcId="{9A3E8F64-1B0F-734C-8D34-AFC52D676943}" destId="{13A443C4-60BB-4347-ACF3-3C023E557E6E}" srcOrd="3" destOrd="0" presId="urn:microsoft.com/office/officeart/2005/8/layout/orgChart1"/>
    <dgm:cxn modelId="{0A32108F-CB94-CA47-A894-D4852F6357B5}" type="presParOf" srcId="{13A443C4-60BB-4347-ACF3-3C023E557E6E}" destId="{AC1EAA83-CDFD-3547-84C2-4DF01CA24315}" srcOrd="0" destOrd="0" presId="urn:microsoft.com/office/officeart/2005/8/layout/orgChart1"/>
    <dgm:cxn modelId="{8CFEF3C3-918C-5240-98A5-81F3DFEC8FA3}" type="presParOf" srcId="{AC1EAA83-CDFD-3547-84C2-4DF01CA24315}" destId="{ACCA9829-6154-E543-B75B-FE9C5C31634C}" srcOrd="0" destOrd="0" presId="urn:microsoft.com/office/officeart/2005/8/layout/orgChart1"/>
    <dgm:cxn modelId="{0DC5F35A-8FC2-7247-86FD-6EE7DEBD605B}" type="presParOf" srcId="{AC1EAA83-CDFD-3547-84C2-4DF01CA24315}" destId="{0109987D-8835-414B-A8BF-441E067056E3}" srcOrd="1" destOrd="0" presId="urn:microsoft.com/office/officeart/2005/8/layout/orgChart1"/>
    <dgm:cxn modelId="{FE5C9C96-1043-EB43-A8D7-60C38377F7D6}" type="presParOf" srcId="{13A443C4-60BB-4347-ACF3-3C023E557E6E}" destId="{FABCAD9B-C3D6-8949-80EC-A63DFC06A904}" srcOrd="1" destOrd="0" presId="urn:microsoft.com/office/officeart/2005/8/layout/orgChart1"/>
    <dgm:cxn modelId="{7566626D-1CAB-0A45-BCB3-E47C2AD12A96}" type="presParOf" srcId="{13A443C4-60BB-4347-ACF3-3C023E557E6E}" destId="{A65E6096-5B5E-664F-AB3E-5466FA064131}" srcOrd="2" destOrd="0" presId="urn:microsoft.com/office/officeart/2005/8/layout/orgChart1"/>
    <dgm:cxn modelId="{45797FB4-5A13-BE41-B829-D0C99AD354C5}" type="presParOf" srcId="{0BE575CB-D5C3-1447-A02E-8657E0D03720}" destId="{9229C04C-4AD1-7E42-A24E-704EC71BCE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43821C2-4CBD-0644-A6FE-E592A9B874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D7195D7-7F88-F246-867F-E3749D350BE7}">
      <dgm:prSet phldrT="[Text]" custT="1"/>
      <dgm:spPr/>
      <dgm:t>
        <a:bodyPr/>
        <a:lstStyle/>
        <a:p>
          <a:r>
            <a:rPr lang="de-DE" sz="2000" dirty="0"/>
            <a:t>aus der 9. Klasse </a:t>
          </a:r>
          <a:br>
            <a:rPr lang="de-DE" sz="2000" dirty="0"/>
          </a:br>
          <a:r>
            <a:rPr lang="de-DE" sz="2000" dirty="0"/>
            <a:t>Gymnasium, Realschule oder M-Zweig der MS</a:t>
          </a:r>
        </a:p>
      </dgm:t>
    </dgm:pt>
    <dgm:pt modelId="{F65129AC-F256-E34C-8C2A-C4F78EE4AD6B}" type="parTrans" cxnId="{BF1F2077-1204-E145-AD15-DBC7BD1795BA}">
      <dgm:prSet/>
      <dgm:spPr/>
      <dgm:t>
        <a:bodyPr/>
        <a:lstStyle/>
        <a:p>
          <a:endParaRPr lang="de-DE"/>
        </a:p>
      </dgm:t>
    </dgm:pt>
    <dgm:pt modelId="{CA91D68F-8E97-4C40-B4C9-DDF5F197A7B3}" type="sibTrans" cxnId="{BF1F2077-1204-E145-AD15-DBC7BD1795BA}">
      <dgm:prSet/>
      <dgm:spPr/>
      <dgm:t>
        <a:bodyPr/>
        <a:lstStyle/>
        <a:p>
          <a:endParaRPr lang="de-DE"/>
        </a:p>
      </dgm:t>
    </dgm:pt>
    <dgm:pt modelId="{7A02B0F3-3677-2546-A51F-29AACFFEA10A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mit bestandener 9. Klasse</a:t>
          </a:r>
        </a:p>
      </dgm:t>
    </dgm:pt>
    <dgm:pt modelId="{B4FB9278-71ED-D04D-9963-C380C585CC6A}" type="parTrans" cxnId="{58CF3E72-DD31-4644-AF5D-0662A9C5E642}">
      <dgm:prSet/>
      <dgm:spPr/>
      <dgm:t>
        <a:bodyPr/>
        <a:lstStyle/>
        <a:p>
          <a:endParaRPr lang="de-DE"/>
        </a:p>
      </dgm:t>
    </dgm:pt>
    <dgm:pt modelId="{B0324D04-2E85-0C4A-90F5-64FC052E3BD1}" type="sibTrans" cxnId="{58CF3E72-DD31-4644-AF5D-0662A9C5E642}">
      <dgm:prSet/>
      <dgm:spPr/>
      <dgm:t>
        <a:bodyPr/>
        <a:lstStyle/>
        <a:p>
          <a:endParaRPr lang="de-DE"/>
        </a:p>
      </dgm:t>
    </dgm:pt>
    <dgm:pt modelId="{49BAB418-B0B7-0047-AF5F-B0B9A9CF4D78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dirty="0">
              <a:solidFill>
                <a:srgbClr val="0070C0"/>
              </a:solidFill>
            </a:rPr>
            <a:t>mind. Note 4 in D und E im Jahreszeugnis der 9. Klasse</a:t>
          </a:r>
        </a:p>
      </dgm:t>
    </dgm:pt>
    <dgm:pt modelId="{81DE5C6E-57F5-AC4C-B611-C7A08005A1C7}" type="parTrans" cxnId="{B5C1170E-311F-CC47-8CF6-E3B2D80522D2}">
      <dgm:prSet/>
      <dgm:spPr/>
      <dgm:t>
        <a:bodyPr/>
        <a:lstStyle/>
        <a:p>
          <a:endParaRPr lang="de-DE"/>
        </a:p>
      </dgm:t>
    </dgm:pt>
    <dgm:pt modelId="{969D5B16-1D0B-194A-BCD6-D9E98D0203F5}" type="sibTrans" cxnId="{B5C1170E-311F-CC47-8CF6-E3B2D80522D2}">
      <dgm:prSet/>
      <dgm:spPr/>
      <dgm:t>
        <a:bodyPr/>
        <a:lstStyle/>
        <a:p>
          <a:endParaRPr lang="de-DE"/>
        </a:p>
      </dgm:t>
    </dgm:pt>
    <dgm:pt modelId="{888E53DE-E48E-244C-A24F-3F3DE58AAAD0}" type="pres">
      <dgm:prSet presAssocID="{943821C2-4CBD-0644-A6FE-E592A9B874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BE575CB-D5C3-1447-A02E-8657E0D03720}" type="pres">
      <dgm:prSet presAssocID="{9D7195D7-7F88-F246-867F-E3749D350BE7}" presName="hierRoot1" presStyleCnt="0">
        <dgm:presLayoutVars>
          <dgm:hierBranch val="init"/>
        </dgm:presLayoutVars>
      </dgm:prSet>
      <dgm:spPr/>
    </dgm:pt>
    <dgm:pt modelId="{E750D138-C301-BC48-BBEE-5F31EF6EF513}" type="pres">
      <dgm:prSet presAssocID="{9D7195D7-7F88-F246-867F-E3749D350BE7}" presName="rootComposite1" presStyleCnt="0"/>
      <dgm:spPr/>
    </dgm:pt>
    <dgm:pt modelId="{FA829915-7696-A74D-BF8A-A97970814DC9}" type="pres">
      <dgm:prSet presAssocID="{9D7195D7-7F88-F246-867F-E3749D350BE7}" presName="rootText1" presStyleLbl="node0" presStyleIdx="0" presStyleCnt="1" custScaleX="222771" custScaleY="39007" custLinFactNeighborY="-4873">
        <dgm:presLayoutVars>
          <dgm:chPref val="3"/>
        </dgm:presLayoutVars>
      </dgm:prSet>
      <dgm:spPr>
        <a:prstGeom prst="roundRect">
          <a:avLst/>
        </a:prstGeom>
      </dgm:spPr>
    </dgm:pt>
    <dgm:pt modelId="{4D592AAD-C2A6-8E42-AB2E-B709A387C291}" type="pres">
      <dgm:prSet presAssocID="{9D7195D7-7F88-F246-867F-E3749D350BE7}" presName="rootConnector1" presStyleLbl="node1" presStyleIdx="0" presStyleCnt="0"/>
      <dgm:spPr/>
    </dgm:pt>
    <dgm:pt modelId="{9A3E8F64-1B0F-734C-8D34-AFC52D676943}" type="pres">
      <dgm:prSet presAssocID="{9D7195D7-7F88-F246-867F-E3749D350BE7}" presName="hierChild2" presStyleCnt="0"/>
      <dgm:spPr/>
    </dgm:pt>
    <dgm:pt modelId="{A8CB427D-CC5A-4545-8EC9-EFC50DFF42F2}" type="pres">
      <dgm:prSet presAssocID="{B4FB9278-71ED-D04D-9963-C380C585CC6A}" presName="Name37" presStyleLbl="parChTrans1D2" presStyleIdx="0" presStyleCnt="2"/>
      <dgm:spPr/>
    </dgm:pt>
    <dgm:pt modelId="{E93EE473-2738-8544-B677-E6882648A5F6}" type="pres">
      <dgm:prSet presAssocID="{7A02B0F3-3677-2546-A51F-29AACFFEA10A}" presName="hierRoot2" presStyleCnt="0">
        <dgm:presLayoutVars>
          <dgm:hierBranch val="init"/>
        </dgm:presLayoutVars>
      </dgm:prSet>
      <dgm:spPr/>
    </dgm:pt>
    <dgm:pt modelId="{E2808AAE-8CDA-094E-B2AF-62F0B258D7B9}" type="pres">
      <dgm:prSet presAssocID="{7A02B0F3-3677-2546-A51F-29AACFFEA10A}" presName="rootComposite" presStyleCnt="0"/>
      <dgm:spPr/>
    </dgm:pt>
    <dgm:pt modelId="{A2E442C0-A162-514D-9D09-CB7E54F59762}" type="pres">
      <dgm:prSet presAssocID="{7A02B0F3-3677-2546-A51F-29AACFFEA10A}" presName="rootText" presStyleLbl="node2" presStyleIdx="0" presStyleCnt="2" custScaleY="48756">
        <dgm:presLayoutVars>
          <dgm:chPref val="3"/>
        </dgm:presLayoutVars>
      </dgm:prSet>
      <dgm:spPr>
        <a:prstGeom prst="roundRect">
          <a:avLst/>
        </a:prstGeom>
      </dgm:spPr>
    </dgm:pt>
    <dgm:pt modelId="{8208FA79-6A10-DD47-A581-7619B23ED8B2}" type="pres">
      <dgm:prSet presAssocID="{7A02B0F3-3677-2546-A51F-29AACFFEA10A}" presName="rootConnector" presStyleLbl="node2" presStyleIdx="0" presStyleCnt="2"/>
      <dgm:spPr/>
    </dgm:pt>
    <dgm:pt modelId="{83855B63-C1F5-0742-8D5F-75591A7304E4}" type="pres">
      <dgm:prSet presAssocID="{7A02B0F3-3677-2546-A51F-29AACFFEA10A}" presName="hierChild4" presStyleCnt="0"/>
      <dgm:spPr/>
    </dgm:pt>
    <dgm:pt modelId="{AEAB905A-2FA5-6C4C-ABC7-BB8979D4CF35}" type="pres">
      <dgm:prSet presAssocID="{7A02B0F3-3677-2546-A51F-29AACFFEA10A}" presName="hierChild5" presStyleCnt="0"/>
      <dgm:spPr/>
    </dgm:pt>
    <dgm:pt modelId="{DECD5020-61ED-5C43-968D-B5F07E4F5465}" type="pres">
      <dgm:prSet presAssocID="{81DE5C6E-57F5-AC4C-B611-C7A08005A1C7}" presName="Name37" presStyleLbl="parChTrans1D2" presStyleIdx="1" presStyleCnt="2"/>
      <dgm:spPr/>
    </dgm:pt>
    <dgm:pt modelId="{13A443C4-60BB-4347-ACF3-3C023E557E6E}" type="pres">
      <dgm:prSet presAssocID="{49BAB418-B0B7-0047-AF5F-B0B9A9CF4D78}" presName="hierRoot2" presStyleCnt="0">
        <dgm:presLayoutVars>
          <dgm:hierBranch val="init"/>
        </dgm:presLayoutVars>
      </dgm:prSet>
      <dgm:spPr/>
    </dgm:pt>
    <dgm:pt modelId="{AC1EAA83-CDFD-3547-84C2-4DF01CA24315}" type="pres">
      <dgm:prSet presAssocID="{49BAB418-B0B7-0047-AF5F-B0B9A9CF4D78}" presName="rootComposite" presStyleCnt="0"/>
      <dgm:spPr/>
    </dgm:pt>
    <dgm:pt modelId="{ACCA9829-6154-E543-B75B-FE9C5C31634C}" type="pres">
      <dgm:prSet presAssocID="{49BAB418-B0B7-0047-AF5F-B0B9A9CF4D78}" presName="rootText" presStyleLbl="node2" presStyleIdx="1" presStyleCnt="2" custScaleY="47622">
        <dgm:presLayoutVars>
          <dgm:chPref val="3"/>
        </dgm:presLayoutVars>
      </dgm:prSet>
      <dgm:spPr>
        <a:prstGeom prst="roundRect">
          <a:avLst/>
        </a:prstGeom>
      </dgm:spPr>
    </dgm:pt>
    <dgm:pt modelId="{0109987D-8835-414B-A8BF-441E067056E3}" type="pres">
      <dgm:prSet presAssocID="{49BAB418-B0B7-0047-AF5F-B0B9A9CF4D78}" presName="rootConnector" presStyleLbl="node2" presStyleIdx="1" presStyleCnt="2"/>
      <dgm:spPr/>
    </dgm:pt>
    <dgm:pt modelId="{FABCAD9B-C3D6-8949-80EC-A63DFC06A904}" type="pres">
      <dgm:prSet presAssocID="{49BAB418-B0B7-0047-AF5F-B0B9A9CF4D78}" presName="hierChild4" presStyleCnt="0"/>
      <dgm:spPr/>
    </dgm:pt>
    <dgm:pt modelId="{A65E6096-5B5E-664F-AB3E-5466FA064131}" type="pres">
      <dgm:prSet presAssocID="{49BAB418-B0B7-0047-AF5F-B0B9A9CF4D78}" presName="hierChild5" presStyleCnt="0"/>
      <dgm:spPr/>
    </dgm:pt>
    <dgm:pt modelId="{9229C04C-4AD1-7E42-A24E-704EC71BCEC4}" type="pres">
      <dgm:prSet presAssocID="{9D7195D7-7F88-F246-867F-E3749D350BE7}" presName="hierChild3" presStyleCnt="0"/>
      <dgm:spPr/>
    </dgm:pt>
  </dgm:ptLst>
  <dgm:cxnLst>
    <dgm:cxn modelId="{B5C1170E-311F-CC47-8CF6-E3B2D80522D2}" srcId="{9D7195D7-7F88-F246-867F-E3749D350BE7}" destId="{49BAB418-B0B7-0047-AF5F-B0B9A9CF4D78}" srcOrd="1" destOrd="0" parTransId="{81DE5C6E-57F5-AC4C-B611-C7A08005A1C7}" sibTransId="{969D5B16-1D0B-194A-BCD6-D9E98D0203F5}"/>
    <dgm:cxn modelId="{89E89C1A-94A2-2849-BB01-2EE67F2E49B5}" type="presOf" srcId="{B4FB9278-71ED-D04D-9963-C380C585CC6A}" destId="{A8CB427D-CC5A-4545-8EC9-EFC50DFF42F2}" srcOrd="0" destOrd="0" presId="urn:microsoft.com/office/officeart/2005/8/layout/orgChart1"/>
    <dgm:cxn modelId="{D9994E27-1E04-944A-87E6-FC7EB72F1409}" type="presOf" srcId="{49BAB418-B0B7-0047-AF5F-B0B9A9CF4D78}" destId="{ACCA9829-6154-E543-B75B-FE9C5C31634C}" srcOrd="0" destOrd="0" presId="urn:microsoft.com/office/officeart/2005/8/layout/orgChart1"/>
    <dgm:cxn modelId="{6C8F0631-9E46-404F-BD50-059DDE499CC5}" type="presOf" srcId="{943821C2-4CBD-0644-A6FE-E592A9B8740B}" destId="{888E53DE-E48E-244C-A24F-3F3DE58AAAD0}" srcOrd="0" destOrd="0" presId="urn:microsoft.com/office/officeart/2005/8/layout/orgChart1"/>
    <dgm:cxn modelId="{49A17F5D-CA47-654D-83B3-319F3BE067F2}" type="presOf" srcId="{9D7195D7-7F88-F246-867F-E3749D350BE7}" destId="{4D592AAD-C2A6-8E42-AB2E-B709A387C291}" srcOrd="1" destOrd="0" presId="urn:microsoft.com/office/officeart/2005/8/layout/orgChart1"/>
    <dgm:cxn modelId="{E9B70065-118F-DC4E-AA4A-973552CE4BA5}" type="presOf" srcId="{7A02B0F3-3677-2546-A51F-29AACFFEA10A}" destId="{A2E442C0-A162-514D-9D09-CB7E54F59762}" srcOrd="0" destOrd="0" presId="urn:microsoft.com/office/officeart/2005/8/layout/orgChart1"/>
    <dgm:cxn modelId="{58CF3E72-DD31-4644-AF5D-0662A9C5E642}" srcId="{9D7195D7-7F88-F246-867F-E3749D350BE7}" destId="{7A02B0F3-3677-2546-A51F-29AACFFEA10A}" srcOrd="0" destOrd="0" parTransId="{B4FB9278-71ED-D04D-9963-C380C585CC6A}" sibTransId="{B0324D04-2E85-0C4A-90F5-64FC052E3BD1}"/>
    <dgm:cxn modelId="{BF1F2077-1204-E145-AD15-DBC7BD1795BA}" srcId="{943821C2-4CBD-0644-A6FE-E592A9B8740B}" destId="{9D7195D7-7F88-F246-867F-E3749D350BE7}" srcOrd="0" destOrd="0" parTransId="{F65129AC-F256-E34C-8C2A-C4F78EE4AD6B}" sibTransId="{CA91D68F-8E97-4C40-B4C9-DDF5F197A7B3}"/>
    <dgm:cxn modelId="{79D14AA0-6FF7-E448-BB4B-23E488606FC4}" type="presOf" srcId="{81DE5C6E-57F5-AC4C-B611-C7A08005A1C7}" destId="{DECD5020-61ED-5C43-968D-B5F07E4F5465}" srcOrd="0" destOrd="0" presId="urn:microsoft.com/office/officeart/2005/8/layout/orgChart1"/>
    <dgm:cxn modelId="{213C87CA-1F1B-874D-A510-8921590A0C6B}" type="presOf" srcId="{49BAB418-B0B7-0047-AF5F-B0B9A9CF4D78}" destId="{0109987D-8835-414B-A8BF-441E067056E3}" srcOrd="1" destOrd="0" presId="urn:microsoft.com/office/officeart/2005/8/layout/orgChart1"/>
    <dgm:cxn modelId="{6F29CDEB-2D22-2D48-BA63-D62A287B722A}" type="presOf" srcId="{9D7195D7-7F88-F246-867F-E3749D350BE7}" destId="{FA829915-7696-A74D-BF8A-A97970814DC9}" srcOrd="0" destOrd="0" presId="urn:microsoft.com/office/officeart/2005/8/layout/orgChart1"/>
    <dgm:cxn modelId="{EE8B39F3-F56C-9E4F-8AE2-CEB4980851A2}" type="presOf" srcId="{7A02B0F3-3677-2546-A51F-29AACFFEA10A}" destId="{8208FA79-6A10-DD47-A581-7619B23ED8B2}" srcOrd="1" destOrd="0" presId="urn:microsoft.com/office/officeart/2005/8/layout/orgChart1"/>
    <dgm:cxn modelId="{C395821D-5156-524E-A0AF-E0557C07DD7F}" type="presParOf" srcId="{888E53DE-E48E-244C-A24F-3F3DE58AAAD0}" destId="{0BE575CB-D5C3-1447-A02E-8657E0D03720}" srcOrd="0" destOrd="0" presId="urn:microsoft.com/office/officeart/2005/8/layout/orgChart1"/>
    <dgm:cxn modelId="{537B99FA-27C1-1443-8FE9-34083A003BB2}" type="presParOf" srcId="{0BE575CB-D5C3-1447-A02E-8657E0D03720}" destId="{E750D138-C301-BC48-BBEE-5F31EF6EF513}" srcOrd="0" destOrd="0" presId="urn:microsoft.com/office/officeart/2005/8/layout/orgChart1"/>
    <dgm:cxn modelId="{2173FBA7-6AED-8445-8F43-3415316F4BEF}" type="presParOf" srcId="{E750D138-C301-BC48-BBEE-5F31EF6EF513}" destId="{FA829915-7696-A74D-BF8A-A97970814DC9}" srcOrd="0" destOrd="0" presId="urn:microsoft.com/office/officeart/2005/8/layout/orgChart1"/>
    <dgm:cxn modelId="{7EDB57F5-D6AD-AF48-896E-C53213850EB1}" type="presParOf" srcId="{E750D138-C301-BC48-BBEE-5F31EF6EF513}" destId="{4D592AAD-C2A6-8E42-AB2E-B709A387C291}" srcOrd="1" destOrd="0" presId="urn:microsoft.com/office/officeart/2005/8/layout/orgChart1"/>
    <dgm:cxn modelId="{97335F86-6CD4-584C-A44E-65637A62F7C1}" type="presParOf" srcId="{0BE575CB-D5C3-1447-A02E-8657E0D03720}" destId="{9A3E8F64-1B0F-734C-8D34-AFC52D676943}" srcOrd="1" destOrd="0" presId="urn:microsoft.com/office/officeart/2005/8/layout/orgChart1"/>
    <dgm:cxn modelId="{56E5E46E-3D6A-864B-8A98-ABAAAEB98E76}" type="presParOf" srcId="{9A3E8F64-1B0F-734C-8D34-AFC52D676943}" destId="{A8CB427D-CC5A-4545-8EC9-EFC50DFF42F2}" srcOrd="0" destOrd="0" presId="urn:microsoft.com/office/officeart/2005/8/layout/orgChart1"/>
    <dgm:cxn modelId="{0C9A6792-B941-9A47-BAFC-F2E83E6DEFBE}" type="presParOf" srcId="{9A3E8F64-1B0F-734C-8D34-AFC52D676943}" destId="{E93EE473-2738-8544-B677-E6882648A5F6}" srcOrd="1" destOrd="0" presId="urn:microsoft.com/office/officeart/2005/8/layout/orgChart1"/>
    <dgm:cxn modelId="{9866A2CD-EF15-3644-8995-AD156B7BABAF}" type="presParOf" srcId="{E93EE473-2738-8544-B677-E6882648A5F6}" destId="{E2808AAE-8CDA-094E-B2AF-62F0B258D7B9}" srcOrd="0" destOrd="0" presId="urn:microsoft.com/office/officeart/2005/8/layout/orgChart1"/>
    <dgm:cxn modelId="{EF93C108-4095-9B49-8276-4CFE2D260E4C}" type="presParOf" srcId="{E2808AAE-8CDA-094E-B2AF-62F0B258D7B9}" destId="{A2E442C0-A162-514D-9D09-CB7E54F59762}" srcOrd="0" destOrd="0" presId="urn:microsoft.com/office/officeart/2005/8/layout/orgChart1"/>
    <dgm:cxn modelId="{0193B634-1E8B-4D4F-888F-0AAAB28F4FF8}" type="presParOf" srcId="{E2808AAE-8CDA-094E-B2AF-62F0B258D7B9}" destId="{8208FA79-6A10-DD47-A581-7619B23ED8B2}" srcOrd="1" destOrd="0" presId="urn:microsoft.com/office/officeart/2005/8/layout/orgChart1"/>
    <dgm:cxn modelId="{88ACF650-704F-F54F-B092-2487D1ACA787}" type="presParOf" srcId="{E93EE473-2738-8544-B677-E6882648A5F6}" destId="{83855B63-C1F5-0742-8D5F-75591A7304E4}" srcOrd="1" destOrd="0" presId="urn:microsoft.com/office/officeart/2005/8/layout/orgChart1"/>
    <dgm:cxn modelId="{7EC0FC46-705C-9848-925A-1DB2B5F2BE7F}" type="presParOf" srcId="{E93EE473-2738-8544-B677-E6882648A5F6}" destId="{AEAB905A-2FA5-6C4C-ABC7-BB8979D4CF35}" srcOrd="2" destOrd="0" presId="urn:microsoft.com/office/officeart/2005/8/layout/orgChart1"/>
    <dgm:cxn modelId="{764C5E54-05EE-E346-8771-8CA6D64D9A77}" type="presParOf" srcId="{9A3E8F64-1B0F-734C-8D34-AFC52D676943}" destId="{DECD5020-61ED-5C43-968D-B5F07E4F5465}" srcOrd="2" destOrd="0" presId="urn:microsoft.com/office/officeart/2005/8/layout/orgChart1"/>
    <dgm:cxn modelId="{532FE381-D8F7-E24D-8359-068713E98702}" type="presParOf" srcId="{9A3E8F64-1B0F-734C-8D34-AFC52D676943}" destId="{13A443C4-60BB-4347-ACF3-3C023E557E6E}" srcOrd="3" destOrd="0" presId="urn:microsoft.com/office/officeart/2005/8/layout/orgChart1"/>
    <dgm:cxn modelId="{C22281AB-CADC-9A4D-A3EB-158FB3BAF937}" type="presParOf" srcId="{13A443C4-60BB-4347-ACF3-3C023E557E6E}" destId="{AC1EAA83-CDFD-3547-84C2-4DF01CA24315}" srcOrd="0" destOrd="0" presId="urn:microsoft.com/office/officeart/2005/8/layout/orgChart1"/>
    <dgm:cxn modelId="{018A8E5D-9E74-E941-8099-D70FB6E07F89}" type="presParOf" srcId="{AC1EAA83-CDFD-3547-84C2-4DF01CA24315}" destId="{ACCA9829-6154-E543-B75B-FE9C5C31634C}" srcOrd="0" destOrd="0" presId="urn:microsoft.com/office/officeart/2005/8/layout/orgChart1"/>
    <dgm:cxn modelId="{D7D4C2E2-843D-EF49-A7A4-C412B77E8B2D}" type="presParOf" srcId="{AC1EAA83-CDFD-3547-84C2-4DF01CA24315}" destId="{0109987D-8835-414B-A8BF-441E067056E3}" srcOrd="1" destOrd="0" presId="urn:microsoft.com/office/officeart/2005/8/layout/orgChart1"/>
    <dgm:cxn modelId="{F32BA1AD-0C78-3042-AFF2-D00AA20D4B68}" type="presParOf" srcId="{13A443C4-60BB-4347-ACF3-3C023E557E6E}" destId="{FABCAD9B-C3D6-8949-80EC-A63DFC06A904}" srcOrd="1" destOrd="0" presId="urn:microsoft.com/office/officeart/2005/8/layout/orgChart1"/>
    <dgm:cxn modelId="{1A455DDB-8D4E-9347-BA02-36856E6570D6}" type="presParOf" srcId="{13A443C4-60BB-4347-ACF3-3C023E557E6E}" destId="{A65E6096-5B5E-664F-AB3E-5466FA064131}" srcOrd="2" destOrd="0" presId="urn:microsoft.com/office/officeart/2005/8/layout/orgChart1"/>
    <dgm:cxn modelId="{954484B3-18CA-4E48-956C-669F693C0BF6}" type="presParOf" srcId="{0BE575CB-D5C3-1447-A02E-8657E0D03720}" destId="{9229C04C-4AD1-7E42-A24E-704EC71BCE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B79F97E-E91A-3E44-AD89-A2B9823C500B}" type="doc">
      <dgm:prSet loTypeId="urn:microsoft.com/office/officeart/2005/8/layout/lis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15807E4-CC85-BD41-BF3B-535640786592}">
      <dgm:prSet phldrT="[Text]" custT="1"/>
      <dgm:spPr/>
      <dgm:t>
        <a:bodyPr/>
        <a:lstStyle/>
        <a:p>
          <a:r>
            <a:rPr lang="de-DE" sz="2000" dirty="0"/>
            <a:t>Kaufmännische Berufe</a:t>
          </a:r>
        </a:p>
      </dgm:t>
    </dgm:pt>
    <dgm:pt modelId="{E7839438-14D7-744E-8D6D-2FF4F6A1DE33}" type="parTrans" cxnId="{055B8D92-822E-7B4C-B442-2593F6440CCB}">
      <dgm:prSet/>
      <dgm:spPr/>
      <dgm:t>
        <a:bodyPr/>
        <a:lstStyle/>
        <a:p>
          <a:endParaRPr lang="de-DE"/>
        </a:p>
      </dgm:t>
    </dgm:pt>
    <dgm:pt modelId="{C9E8124D-8C27-5745-B87C-974F41ECE5FE}" type="sibTrans" cxnId="{055B8D92-822E-7B4C-B442-2593F6440CCB}">
      <dgm:prSet/>
      <dgm:spPr/>
      <dgm:t>
        <a:bodyPr/>
        <a:lstStyle/>
        <a:p>
          <a:endParaRPr lang="de-DE"/>
        </a:p>
      </dgm:t>
    </dgm:pt>
    <dgm:pt modelId="{1BD04A01-CBF4-5E46-BC51-59F82D0FC548}">
      <dgm:prSet phldrT="[Text]" custT="1"/>
      <dgm:spPr/>
      <dgm:t>
        <a:bodyPr/>
        <a:lstStyle/>
        <a:p>
          <a:r>
            <a:rPr lang="de-DE" sz="1800" dirty="0"/>
            <a:t>z. B. Büro-, Industrie-, Bank- oder Großhandelskauffrau/-mann</a:t>
          </a:r>
        </a:p>
      </dgm:t>
    </dgm:pt>
    <dgm:pt modelId="{28278096-EDB4-2746-A0EE-6FAB58D23033}" type="parTrans" cxnId="{F609B730-817C-1B4B-8AA2-E4366CD0A0E8}">
      <dgm:prSet/>
      <dgm:spPr/>
      <dgm:t>
        <a:bodyPr/>
        <a:lstStyle/>
        <a:p>
          <a:endParaRPr lang="de-DE"/>
        </a:p>
      </dgm:t>
    </dgm:pt>
    <dgm:pt modelId="{BBCB1175-1FC4-D145-8063-64A72914E0D1}" type="sibTrans" cxnId="{F609B730-817C-1B4B-8AA2-E4366CD0A0E8}">
      <dgm:prSet/>
      <dgm:spPr/>
      <dgm:t>
        <a:bodyPr/>
        <a:lstStyle/>
        <a:p>
          <a:endParaRPr lang="de-DE"/>
        </a:p>
      </dgm:t>
    </dgm:pt>
    <dgm:pt modelId="{2A12FF31-5F1A-444C-88D8-698FBD159180}">
      <dgm:prSet phldrT="[Text]" custT="1"/>
      <dgm:spPr/>
      <dgm:t>
        <a:bodyPr/>
        <a:lstStyle/>
        <a:p>
          <a:r>
            <a:rPr lang="de-DE" sz="2000" dirty="0"/>
            <a:t>Berufe im Verwaltungsbereich</a:t>
          </a:r>
        </a:p>
      </dgm:t>
    </dgm:pt>
    <dgm:pt modelId="{0950872D-D273-B147-A408-910CE64CA360}" type="parTrans" cxnId="{7166A522-5655-C149-86A9-B6A9262279A1}">
      <dgm:prSet/>
      <dgm:spPr/>
      <dgm:t>
        <a:bodyPr/>
        <a:lstStyle/>
        <a:p>
          <a:endParaRPr lang="de-DE"/>
        </a:p>
      </dgm:t>
    </dgm:pt>
    <dgm:pt modelId="{A2B8B185-D3C0-8C46-8A0C-0A01FD5AE70C}" type="sibTrans" cxnId="{7166A522-5655-C149-86A9-B6A9262279A1}">
      <dgm:prSet/>
      <dgm:spPr/>
      <dgm:t>
        <a:bodyPr/>
        <a:lstStyle/>
        <a:p>
          <a:endParaRPr lang="de-DE"/>
        </a:p>
      </dgm:t>
    </dgm:pt>
    <dgm:pt modelId="{6B34CC50-CAF1-1B4A-9172-D61294806459}">
      <dgm:prSet phldrT="[Text]" custT="1"/>
      <dgm:spPr/>
      <dgm:t>
        <a:bodyPr/>
        <a:lstStyle/>
        <a:p>
          <a:r>
            <a:rPr lang="de-DE" sz="2000" dirty="0"/>
            <a:t>Handwerkliche und technische Berufe</a:t>
          </a:r>
        </a:p>
      </dgm:t>
    </dgm:pt>
    <dgm:pt modelId="{1B2B0121-F409-8341-9EDC-E07378CEBD38}" type="parTrans" cxnId="{ED709F09-5B12-B04F-A6D9-C78960A47466}">
      <dgm:prSet/>
      <dgm:spPr/>
      <dgm:t>
        <a:bodyPr/>
        <a:lstStyle/>
        <a:p>
          <a:endParaRPr lang="de-DE"/>
        </a:p>
      </dgm:t>
    </dgm:pt>
    <dgm:pt modelId="{E34C89F3-6CC0-6C47-B190-E50776F550DC}" type="sibTrans" cxnId="{ED709F09-5B12-B04F-A6D9-C78960A47466}">
      <dgm:prSet/>
      <dgm:spPr/>
      <dgm:t>
        <a:bodyPr/>
        <a:lstStyle/>
        <a:p>
          <a:endParaRPr lang="de-DE"/>
        </a:p>
      </dgm:t>
    </dgm:pt>
    <dgm:pt modelId="{C77F1C32-98E3-5F46-86FF-CFC1E44C2645}">
      <dgm:prSet phldrT="[Text]" custT="1"/>
      <dgm:spPr/>
      <dgm:t>
        <a:bodyPr/>
        <a:lstStyle/>
        <a:p>
          <a:r>
            <a:rPr lang="de-DE" sz="2000" dirty="0"/>
            <a:t>Soziale und medizinische Berufe</a:t>
          </a:r>
        </a:p>
      </dgm:t>
    </dgm:pt>
    <dgm:pt modelId="{5047C2B0-AF1D-5D48-BCFA-4D3B14C46488}" type="parTrans" cxnId="{C00B36EA-AA1A-B549-8D40-D311A89B858E}">
      <dgm:prSet/>
      <dgm:spPr/>
      <dgm:t>
        <a:bodyPr/>
        <a:lstStyle/>
        <a:p>
          <a:endParaRPr lang="de-DE"/>
        </a:p>
      </dgm:t>
    </dgm:pt>
    <dgm:pt modelId="{E6298261-C753-5742-B66E-D0C871DC6749}" type="sibTrans" cxnId="{C00B36EA-AA1A-B549-8D40-D311A89B858E}">
      <dgm:prSet/>
      <dgm:spPr/>
      <dgm:t>
        <a:bodyPr/>
        <a:lstStyle/>
        <a:p>
          <a:endParaRPr lang="de-DE"/>
        </a:p>
      </dgm:t>
    </dgm:pt>
    <dgm:pt modelId="{0A796AD7-ED7C-EF45-B6A0-C38EDF0A180B}">
      <dgm:prSet phldrT="[Text]" custT="1"/>
      <dgm:spPr/>
      <dgm:t>
        <a:bodyPr/>
        <a:lstStyle/>
        <a:p>
          <a:r>
            <a:rPr lang="de-DE" sz="2000" dirty="0"/>
            <a:t>Besuch der Fachoberschule oder des Gymnasiums</a:t>
          </a:r>
        </a:p>
      </dgm:t>
    </dgm:pt>
    <dgm:pt modelId="{4E8C3A2B-3515-CB4D-BD93-D641C2BD466F}" type="parTrans" cxnId="{FE0523A6-49B2-3549-8760-1AF026C2E957}">
      <dgm:prSet/>
      <dgm:spPr/>
      <dgm:t>
        <a:bodyPr/>
        <a:lstStyle/>
        <a:p>
          <a:endParaRPr lang="de-DE"/>
        </a:p>
      </dgm:t>
    </dgm:pt>
    <dgm:pt modelId="{B80C8789-4795-AF46-B94F-801CC9CC18C6}" type="sibTrans" cxnId="{FE0523A6-49B2-3549-8760-1AF026C2E957}">
      <dgm:prSet/>
      <dgm:spPr/>
      <dgm:t>
        <a:bodyPr/>
        <a:lstStyle/>
        <a:p>
          <a:endParaRPr lang="de-DE"/>
        </a:p>
      </dgm:t>
    </dgm:pt>
    <dgm:pt modelId="{AFC39BC4-7212-6D4C-8896-D7A12FB8EE92}">
      <dgm:prSet phldrT="[Text]" custT="1"/>
      <dgm:spPr/>
      <dgm:t>
        <a:bodyPr/>
        <a:lstStyle/>
        <a:p>
          <a:r>
            <a:rPr lang="de-DE" sz="1800" dirty="0"/>
            <a:t>insbesondere im Bereich „Wirtschaft“</a:t>
          </a:r>
        </a:p>
      </dgm:t>
    </dgm:pt>
    <dgm:pt modelId="{03E63E9C-CDC0-6A49-8067-30E4171A706F}" type="parTrans" cxnId="{D0C31232-4DF7-3D48-9679-1028CB7BDA36}">
      <dgm:prSet/>
      <dgm:spPr/>
      <dgm:t>
        <a:bodyPr/>
        <a:lstStyle/>
        <a:p>
          <a:endParaRPr lang="de-DE"/>
        </a:p>
      </dgm:t>
    </dgm:pt>
    <dgm:pt modelId="{3273015E-4FF2-0E4B-8D88-BAAFD71238C6}" type="sibTrans" cxnId="{D0C31232-4DF7-3D48-9679-1028CB7BDA36}">
      <dgm:prSet/>
      <dgm:spPr/>
      <dgm:t>
        <a:bodyPr/>
        <a:lstStyle/>
        <a:p>
          <a:endParaRPr lang="de-DE"/>
        </a:p>
      </dgm:t>
    </dgm:pt>
    <dgm:pt modelId="{0DAD3DFC-FDB6-5649-9677-025894BBC03E}">
      <dgm:prSet phldrT="[Text]" custT="1"/>
      <dgm:spPr/>
      <dgm:t>
        <a:bodyPr/>
        <a:lstStyle/>
        <a:p>
          <a:r>
            <a:rPr lang="de-DE" sz="1800" dirty="0"/>
            <a:t>z. B. Erzieherin, Gesundheits- und Krankenpfleger, </a:t>
          </a:r>
          <a:br>
            <a:rPr lang="de-DE" sz="1800" dirty="0"/>
          </a:br>
          <a:r>
            <a:rPr lang="de-DE" sz="1800" dirty="0"/>
            <a:t>medizinische und zahnmedizinische Fachangestellte, </a:t>
          </a:r>
        </a:p>
      </dgm:t>
    </dgm:pt>
    <dgm:pt modelId="{96174F78-E29A-8C43-B804-6D26EF5CB20C}" type="parTrans" cxnId="{3090356A-8E05-9249-9498-442AA83F8601}">
      <dgm:prSet/>
      <dgm:spPr/>
      <dgm:t>
        <a:bodyPr/>
        <a:lstStyle/>
        <a:p>
          <a:endParaRPr lang="de-DE"/>
        </a:p>
      </dgm:t>
    </dgm:pt>
    <dgm:pt modelId="{139EB39F-2F79-8E4C-A32E-4007BDDE79A6}" type="sibTrans" cxnId="{3090356A-8E05-9249-9498-442AA83F8601}">
      <dgm:prSet/>
      <dgm:spPr/>
      <dgm:t>
        <a:bodyPr/>
        <a:lstStyle/>
        <a:p>
          <a:endParaRPr lang="de-DE"/>
        </a:p>
      </dgm:t>
    </dgm:pt>
    <dgm:pt modelId="{6B458FDA-B21D-BD4B-AB86-09E8DBEAF1B7}">
      <dgm:prSet phldrT="[Text]" custT="1"/>
      <dgm:spPr/>
      <dgm:t>
        <a:bodyPr/>
        <a:lstStyle/>
        <a:p>
          <a:r>
            <a:rPr lang="de-DE" sz="1800" dirty="0"/>
            <a:t>z. B. Rechtsanwalts- oder Verwaltungsfachangestellte/r</a:t>
          </a:r>
        </a:p>
      </dgm:t>
    </dgm:pt>
    <dgm:pt modelId="{5F3364C5-169A-144A-A07A-AA5C0E84C232}" type="parTrans" cxnId="{61C63697-393A-854E-9680-54DBCFF7DD2E}">
      <dgm:prSet/>
      <dgm:spPr/>
      <dgm:t>
        <a:bodyPr/>
        <a:lstStyle/>
        <a:p>
          <a:endParaRPr lang="de-DE"/>
        </a:p>
      </dgm:t>
    </dgm:pt>
    <dgm:pt modelId="{F2A2A607-5152-8C41-8005-7068D7DA48DD}" type="sibTrans" cxnId="{61C63697-393A-854E-9680-54DBCFF7DD2E}">
      <dgm:prSet/>
      <dgm:spPr/>
      <dgm:t>
        <a:bodyPr/>
        <a:lstStyle/>
        <a:p>
          <a:endParaRPr lang="de-DE"/>
        </a:p>
      </dgm:t>
    </dgm:pt>
    <dgm:pt modelId="{45644525-351B-D84C-A594-25F66EDBA131}" type="pres">
      <dgm:prSet presAssocID="{FB79F97E-E91A-3E44-AD89-A2B9823C500B}" presName="linear" presStyleCnt="0">
        <dgm:presLayoutVars>
          <dgm:dir/>
          <dgm:animLvl val="lvl"/>
          <dgm:resizeHandles val="exact"/>
        </dgm:presLayoutVars>
      </dgm:prSet>
      <dgm:spPr/>
    </dgm:pt>
    <dgm:pt modelId="{B710D9FC-9F62-B544-A0D9-8F69E2138E3A}" type="pres">
      <dgm:prSet presAssocID="{D15807E4-CC85-BD41-BF3B-535640786592}" presName="parentLin" presStyleCnt="0"/>
      <dgm:spPr/>
    </dgm:pt>
    <dgm:pt modelId="{675E57B6-E4C8-2646-9D03-6BA9DA501189}" type="pres">
      <dgm:prSet presAssocID="{D15807E4-CC85-BD41-BF3B-535640786592}" presName="parentLeftMargin" presStyleLbl="node1" presStyleIdx="0" presStyleCnt="5"/>
      <dgm:spPr/>
    </dgm:pt>
    <dgm:pt modelId="{3F4E3EB6-313D-7C4A-8305-8AE25476C76F}" type="pres">
      <dgm:prSet presAssocID="{D15807E4-CC85-BD41-BF3B-535640786592}" presName="parentText" presStyleLbl="node1" presStyleIdx="0" presStyleCnt="5" custScaleX="108570">
        <dgm:presLayoutVars>
          <dgm:chMax val="0"/>
          <dgm:bulletEnabled val="1"/>
        </dgm:presLayoutVars>
      </dgm:prSet>
      <dgm:spPr/>
    </dgm:pt>
    <dgm:pt modelId="{0982F4FB-C9FE-734A-BBE3-B31616AB737A}" type="pres">
      <dgm:prSet presAssocID="{D15807E4-CC85-BD41-BF3B-535640786592}" presName="negativeSpace" presStyleCnt="0"/>
      <dgm:spPr/>
    </dgm:pt>
    <dgm:pt modelId="{5F4A5031-C484-744A-BC38-954519605ACA}" type="pres">
      <dgm:prSet presAssocID="{D15807E4-CC85-BD41-BF3B-535640786592}" presName="childText" presStyleLbl="conFgAcc1" presStyleIdx="0" presStyleCnt="5">
        <dgm:presLayoutVars>
          <dgm:bulletEnabled val="1"/>
        </dgm:presLayoutVars>
      </dgm:prSet>
      <dgm:spPr/>
    </dgm:pt>
    <dgm:pt modelId="{5207542B-644B-5645-B55A-E21CE1A2635E}" type="pres">
      <dgm:prSet presAssocID="{C9E8124D-8C27-5745-B87C-974F41ECE5FE}" presName="spaceBetweenRectangles" presStyleCnt="0"/>
      <dgm:spPr/>
    </dgm:pt>
    <dgm:pt modelId="{F33A18D9-CA6C-9649-902D-502031A303E8}" type="pres">
      <dgm:prSet presAssocID="{2A12FF31-5F1A-444C-88D8-698FBD159180}" presName="parentLin" presStyleCnt="0"/>
      <dgm:spPr/>
    </dgm:pt>
    <dgm:pt modelId="{010E6025-13B4-DA43-9E6F-F1844221042C}" type="pres">
      <dgm:prSet presAssocID="{2A12FF31-5F1A-444C-88D8-698FBD159180}" presName="parentLeftMargin" presStyleLbl="node1" presStyleIdx="0" presStyleCnt="5"/>
      <dgm:spPr/>
    </dgm:pt>
    <dgm:pt modelId="{F7F4E831-63CA-394D-B49E-49E3B99A82AC}" type="pres">
      <dgm:prSet presAssocID="{2A12FF31-5F1A-444C-88D8-698FBD159180}" presName="parentText" presStyleLbl="node1" presStyleIdx="1" presStyleCnt="5" custScaleX="108570">
        <dgm:presLayoutVars>
          <dgm:chMax val="0"/>
          <dgm:bulletEnabled val="1"/>
        </dgm:presLayoutVars>
      </dgm:prSet>
      <dgm:spPr/>
    </dgm:pt>
    <dgm:pt modelId="{7ED7A079-EF22-6245-92D8-1D5B3B4FCAE0}" type="pres">
      <dgm:prSet presAssocID="{2A12FF31-5F1A-444C-88D8-698FBD159180}" presName="negativeSpace" presStyleCnt="0"/>
      <dgm:spPr/>
    </dgm:pt>
    <dgm:pt modelId="{755A59B2-AD68-E041-85D1-4A691DB248CA}" type="pres">
      <dgm:prSet presAssocID="{2A12FF31-5F1A-444C-88D8-698FBD159180}" presName="childText" presStyleLbl="conFgAcc1" presStyleIdx="1" presStyleCnt="5">
        <dgm:presLayoutVars>
          <dgm:bulletEnabled val="1"/>
        </dgm:presLayoutVars>
      </dgm:prSet>
      <dgm:spPr/>
    </dgm:pt>
    <dgm:pt modelId="{27878F7A-207B-614F-8787-F3BC3E7885E0}" type="pres">
      <dgm:prSet presAssocID="{A2B8B185-D3C0-8C46-8A0C-0A01FD5AE70C}" presName="spaceBetweenRectangles" presStyleCnt="0"/>
      <dgm:spPr/>
    </dgm:pt>
    <dgm:pt modelId="{78BFFFB1-64B5-524F-A362-7042A4CC82AA}" type="pres">
      <dgm:prSet presAssocID="{6B34CC50-CAF1-1B4A-9172-D61294806459}" presName="parentLin" presStyleCnt="0"/>
      <dgm:spPr/>
    </dgm:pt>
    <dgm:pt modelId="{3453AF11-1CA0-9D4A-ADB2-29B5CC79D1D4}" type="pres">
      <dgm:prSet presAssocID="{6B34CC50-CAF1-1B4A-9172-D61294806459}" presName="parentLeftMargin" presStyleLbl="node1" presStyleIdx="1" presStyleCnt="5"/>
      <dgm:spPr/>
    </dgm:pt>
    <dgm:pt modelId="{050C997B-3418-B546-9412-B84FDCDC6C10}" type="pres">
      <dgm:prSet presAssocID="{6B34CC50-CAF1-1B4A-9172-D61294806459}" presName="parentText" presStyleLbl="node1" presStyleIdx="2" presStyleCnt="5" custScaleX="108570">
        <dgm:presLayoutVars>
          <dgm:chMax val="0"/>
          <dgm:bulletEnabled val="1"/>
        </dgm:presLayoutVars>
      </dgm:prSet>
      <dgm:spPr/>
    </dgm:pt>
    <dgm:pt modelId="{731E2565-E2E2-FD40-93FB-DD78B4E5405B}" type="pres">
      <dgm:prSet presAssocID="{6B34CC50-CAF1-1B4A-9172-D61294806459}" presName="negativeSpace" presStyleCnt="0"/>
      <dgm:spPr/>
    </dgm:pt>
    <dgm:pt modelId="{36820ED3-8D70-F74B-A9DC-6810034AB4DF}" type="pres">
      <dgm:prSet presAssocID="{6B34CC50-CAF1-1B4A-9172-D61294806459}" presName="childText" presStyleLbl="conFgAcc1" presStyleIdx="2" presStyleCnt="5">
        <dgm:presLayoutVars>
          <dgm:bulletEnabled val="1"/>
        </dgm:presLayoutVars>
      </dgm:prSet>
      <dgm:spPr/>
    </dgm:pt>
    <dgm:pt modelId="{32C9743A-C494-1E46-A5B5-62ECCCE17B27}" type="pres">
      <dgm:prSet presAssocID="{E34C89F3-6CC0-6C47-B190-E50776F550DC}" presName="spaceBetweenRectangles" presStyleCnt="0"/>
      <dgm:spPr/>
    </dgm:pt>
    <dgm:pt modelId="{C21A2B09-A894-1A44-9D19-996DBAA4FEB1}" type="pres">
      <dgm:prSet presAssocID="{C77F1C32-98E3-5F46-86FF-CFC1E44C2645}" presName="parentLin" presStyleCnt="0"/>
      <dgm:spPr/>
    </dgm:pt>
    <dgm:pt modelId="{72CDCE26-28CD-6141-BE4E-9053D2C5EF65}" type="pres">
      <dgm:prSet presAssocID="{C77F1C32-98E3-5F46-86FF-CFC1E44C2645}" presName="parentLeftMargin" presStyleLbl="node1" presStyleIdx="2" presStyleCnt="5"/>
      <dgm:spPr/>
    </dgm:pt>
    <dgm:pt modelId="{46914E33-D7AB-194C-9859-0C838C785ADF}" type="pres">
      <dgm:prSet presAssocID="{C77F1C32-98E3-5F46-86FF-CFC1E44C2645}" presName="parentText" presStyleLbl="node1" presStyleIdx="3" presStyleCnt="5" custScaleX="108570">
        <dgm:presLayoutVars>
          <dgm:chMax val="0"/>
          <dgm:bulletEnabled val="1"/>
        </dgm:presLayoutVars>
      </dgm:prSet>
      <dgm:spPr/>
    </dgm:pt>
    <dgm:pt modelId="{B8B0C125-B864-1341-B9A4-ED84312B4730}" type="pres">
      <dgm:prSet presAssocID="{C77F1C32-98E3-5F46-86FF-CFC1E44C2645}" presName="negativeSpace" presStyleCnt="0"/>
      <dgm:spPr/>
    </dgm:pt>
    <dgm:pt modelId="{23D3EC86-06F8-6848-ABC8-98E23EF38D7D}" type="pres">
      <dgm:prSet presAssocID="{C77F1C32-98E3-5F46-86FF-CFC1E44C2645}" presName="childText" presStyleLbl="conFgAcc1" presStyleIdx="3" presStyleCnt="5">
        <dgm:presLayoutVars>
          <dgm:bulletEnabled val="1"/>
        </dgm:presLayoutVars>
      </dgm:prSet>
      <dgm:spPr/>
    </dgm:pt>
    <dgm:pt modelId="{BFFB7CFD-70DC-9049-BB64-6072BE87AB38}" type="pres">
      <dgm:prSet presAssocID="{E6298261-C753-5742-B66E-D0C871DC6749}" presName="spaceBetweenRectangles" presStyleCnt="0"/>
      <dgm:spPr/>
    </dgm:pt>
    <dgm:pt modelId="{4BD4743B-7331-C84B-964B-249AF9E7DA6A}" type="pres">
      <dgm:prSet presAssocID="{0A796AD7-ED7C-EF45-B6A0-C38EDF0A180B}" presName="parentLin" presStyleCnt="0"/>
      <dgm:spPr/>
    </dgm:pt>
    <dgm:pt modelId="{3CCDF8BD-B49E-7D46-9F06-E2BE26E7C0FD}" type="pres">
      <dgm:prSet presAssocID="{0A796AD7-ED7C-EF45-B6A0-C38EDF0A180B}" presName="parentLeftMargin" presStyleLbl="node1" presStyleIdx="3" presStyleCnt="5"/>
      <dgm:spPr/>
    </dgm:pt>
    <dgm:pt modelId="{AEBB1639-1A7D-D846-8855-F359BD76CB7D}" type="pres">
      <dgm:prSet presAssocID="{0A796AD7-ED7C-EF45-B6A0-C38EDF0A180B}" presName="parentText" presStyleLbl="node1" presStyleIdx="4" presStyleCnt="5" custScaleX="108570">
        <dgm:presLayoutVars>
          <dgm:chMax val="0"/>
          <dgm:bulletEnabled val="1"/>
        </dgm:presLayoutVars>
      </dgm:prSet>
      <dgm:spPr/>
    </dgm:pt>
    <dgm:pt modelId="{AA2FC72E-480F-3D44-B205-FD7FB660367B}" type="pres">
      <dgm:prSet presAssocID="{0A796AD7-ED7C-EF45-B6A0-C38EDF0A180B}" presName="negativeSpace" presStyleCnt="0"/>
      <dgm:spPr/>
    </dgm:pt>
    <dgm:pt modelId="{13AB715F-3CE3-B843-8AB6-83482C2EA36A}" type="pres">
      <dgm:prSet presAssocID="{0A796AD7-ED7C-EF45-B6A0-C38EDF0A180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D709F09-5B12-B04F-A6D9-C78960A47466}" srcId="{FB79F97E-E91A-3E44-AD89-A2B9823C500B}" destId="{6B34CC50-CAF1-1B4A-9172-D61294806459}" srcOrd="2" destOrd="0" parTransId="{1B2B0121-F409-8341-9EDC-E07378CEBD38}" sibTransId="{E34C89F3-6CC0-6C47-B190-E50776F550DC}"/>
    <dgm:cxn modelId="{F1DD9E14-2EA5-B345-A87B-0A6E317CE047}" type="presOf" srcId="{FB79F97E-E91A-3E44-AD89-A2B9823C500B}" destId="{45644525-351B-D84C-A594-25F66EDBA131}" srcOrd="0" destOrd="0" presId="urn:microsoft.com/office/officeart/2005/8/layout/list1"/>
    <dgm:cxn modelId="{7166A522-5655-C149-86A9-B6A9262279A1}" srcId="{FB79F97E-E91A-3E44-AD89-A2B9823C500B}" destId="{2A12FF31-5F1A-444C-88D8-698FBD159180}" srcOrd="1" destOrd="0" parTransId="{0950872D-D273-B147-A408-910CE64CA360}" sibTransId="{A2B8B185-D3C0-8C46-8A0C-0A01FD5AE70C}"/>
    <dgm:cxn modelId="{F609B730-817C-1B4B-8AA2-E4366CD0A0E8}" srcId="{D15807E4-CC85-BD41-BF3B-535640786592}" destId="{1BD04A01-CBF4-5E46-BC51-59F82D0FC548}" srcOrd="0" destOrd="0" parTransId="{28278096-EDB4-2746-A0EE-6FAB58D23033}" sibTransId="{BBCB1175-1FC4-D145-8063-64A72914E0D1}"/>
    <dgm:cxn modelId="{D0C31232-4DF7-3D48-9679-1028CB7BDA36}" srcId="{0A796AD7-ED7C-EF45-B6A0-C38EDF0A180B}" destId="{AFC39BC4-7212-6D4C-8896-D7A12FB8EE92}" srcOrd="0" destOrd="0" parTransId="{03E63E9C-CDC0-6A49-8067-30E4171A706F}" sibTransId="{3273015E-4FF2-0E4B-8D88-BAAFD71238C6}"/>
    <dgm:cxn modelId="{1D42EE44-8288-F54D-98C6-7184E399FD62}" type="presOf" srcId="{AFC39BC4-7212-6D4C-8896-D7A12FB8EE92}" destId="{13AB715F-3CE3-B843-8AB6-83482C2EA36A}" srcOrd="0" destOrd="0" presId="urn:microsoft.com/office/officeart/2005/8/layout/list1"/>
    <dgm:cxn modelId="{B4095669-24A8-F84A-B7A0-E7B7B9212849}" type="presOf" srcId="{D15807E4-CC85-BD41-BF3B-535640786592}" destId="{675E57B6-E4C8-2646-9D03-6BA9DA501189}" srcOrd="0" destOrd="0" presId="urn:microsoft.com/office/officeart/2005/8/layout/list1"/>
    <dgm:cxn modelId="{3090356A-8E05-9249-9498-442AA83F8601}" srcId="{C77F1C32-98E3-5F46-86FF-CFC1E44C2645}" destId="{0DAD3DFC-FDB6-5649-9677-025894BBC03E}" srcOrd="0" destOrd="0" parTransId="{96174F78-E29A-8C43-B804-6D26EF5CB20C}" sibTransId="{139EB39F-2F79-8E4C-A32E-4007BDDE79A6}"/>
    <dgm:cxn modelId="{D758856A-A34A-EB49-8433-5D54699A506E}" type="presOf" srcId="{6B34CC50-CAF1-1B4A-9172-D61294806459}" destId="{3453AF11-1CA0-9D4A-ADB2-29B5CC79D1D4}" srcOrd="0" destOrd="0" presId="urn:microsoft.com/office/officeart/2005/8/layout/list1"/>
    <dgm:cxn modelId="{D7C9E757-9214-0C4C-9280-8F26F1AF9066}" type="presOf" srcId="{1BD04A01-CBF4-5E46-BC51-59F82D0FC548}" destId="{5F4A5031-C484-744A-BC38-954519605ACA}" srcOrd="0" destOrd="0" presId="urn:microsoft.com/office/officeart/2005/8/layout/list1"/>
    <dgm:cxn modelId="{48C5227E-9B7C-CE41-9D69-F6F575BD6EE8}" type="presOf" srcId="{6B34CC50-CAF1-1B4A-9172-D61294806459}" destId="{050C997B-3418-B546-9412-B84FDCDC6C10}" srcOrd="1" destOrd="0" presId="urn:microsoft.com/office/officeart/2005/8/layout/list1"/>
    <dgm:cxn modelId="{940F0980-A07C-D14C-9796-0318261D9B3D}" type="presOf" srcId="{2A12FF31-5F1A-444C-88D8-698FBD159180}" destId="{F7F4E831-63CA-394D-B49E-49E3B99A82AC}" srcOrd="1" destOrd="0" presId="urn:microsoft.com/office/officeart/2005/8/layout/list1"/>
    <dgm:cxn modelId="{72DC6891-4117-9343-B519-4CA60B68E863}" type="presOf" srcId="{0DAD3DFC-FDB6-5649-9677-025894BBC03E}" destId="{23D3EC86-06F8-6848-ABC8-98E23EF38D7D}" srcOrd="0" destOrd="0" presId="urn:microsoft.com/office/officeart/2005/8/layout/list1"/>
    <dgm:cxn modelId="{055B8D92-822E-7B4C-B442-2593F6440CCB}" srcId="{FB79F97E-E91A-3E44-AD89-A2B9823C500B}" destId="{D15807E4-CC85-BD41-BF3B-535640786592}" srcOrd="0" destOrd="0" parTransId="{E7839438-14D7-744E-8D6D-2FF4F6A1DE33}" sibTransId="{C9E8124D-8C27-5745-B87C-974F41ECE5FE}"/>
    <dgm:cxn modelId="{61C63697-393A-854E-9680-54DBCFF7DD2E}" srcId="{2A12FF31-5F1A-444C-88D8-698FBD159180}" destId="{6B458FDA-B21D-BD4B-AB86-09E8DBEAF1B7}" srcOrd="0" destOrd="0" parTransId="{5F3364C5-169A-144A-A07A-AA5C0E84C232}" sibTransId="{F2A2A607-5152-8C41-8005-7068D7DA48DD}"/>
    <dgm:cxn modelId="{784FCB9E-DE5F-FB4B-ACD6-8FA577F14EB7}" type="presOf" srcId="{2A12FF31-5F1A-444C-88D8-698FBD159180}" destId="{010E6025-13B4-DA43-9E6F-F1844221042C}" srcOrd="0" destOrd="0" presId="urn:microsoft.com/office/officeart/2005/8/layout/list1"/>
    <dgm:cxn modelId="{D74185A1-12D0-C946-AB75-B677AAECCBCA}" type="presOf" srcId="{C77F1C32-98E3-5F46-86FF-CFC1E44C2645}" destId="{46914E33-D7AB-194C-9859-0C838C785ADF}" srcOrd="1" destOrd="0" presId="urn:microsoft.com/office/officeart/2005/8/layout/list1"/>
    <dgm:cxn modelId="{FE0523A6-49B2-3549-8760-1AF026C2E957}" srcId="{FB79F97E-E91A-3E44-AD89-A2B9823C500B}" destId="{0A796AD7-ED7C-EF45-B6A0-C38EDF0A180B}" srcOrd="4" destOrd="0" parTransId="{4E8C3A2B-3515-CB4D-BD93-D641C2BD466F}" sibTransId="{B80C8789-4795-AF46-B94F-801CC9CC18C6}"/>
    <dgm:cxn modelId="{2E7E31A7-BB53-7840-B9EB-F91AB524D924}" type="presOf" srcId="{0A796AD7-ED7C-EF45-B6A0-C38EDF0A180B}" destId="{AEBB1639-1A7D-D846-8855-F359BD76CB7D}" srcOrd="1" destOrd="0" presId="urn:microsoft.com/office/officeart/2005/8/layout/list1"/>
    <dgm:cxn modelId="{B04CC6BB-CDEC-F84F-BAF1-4D366E2AC3BD}" type="presOf" srcId="{6B458FDA-B21D-BD4B-AB86-09E8DBEAF1B7}" destId="{755A59B2-AD68-E041-85D1-4A691DB248CA}" srcOrd="0" destOrd="0" presId="urn:microsoft.com/office/officeart/2005/8/layout/list1"/>
    <dgm:cxn modelId="{67D765D6-7687-D244-834C-CF66C0758575}" type="presOf" srcId="{0A796AD7-ED7C-EF45-B6A0-C38EDF0A180B}" destId="{3CCDF8BD-B49E-7D46-9F06-E2BE26E7C0FD}" srcOrd="0" destOrd="0" presId="urn:microsoft.com/office/officeart/2005/8/layout/list1"/>
    <dgm:cxn modelId="{459A2BE4-7499-104D-A18E-BCB5305A198E}" type="presOf" srcId="{C77F1C32-98E3-5F46-86FF-CFC1E44C2645}" destId="{72CDCE26-28CD-6141-BE4E-9053D2C5EF65}" srcOrd="0" destOrd="0" presId="urn:microsoft.com/office/officeart/2005/8/layout/list1"/>
    <dgm:cxn modelId="{D032B6E6-EBAE-6F48-AB76-E0E2062B3D7A}" type="presOf" srcId="{D15807E4-CC85-BD41-BF3B-535640786592}" destId="{3F4E3EB6-313D-7C4A-8305-8AE25476C76F}" srcOrd="1" destOrd="0" presId="urn:microsoft.com/office/officeart/2005/8/layout/list1"/>
    <dgm:cxn modelId="{C00B36EA-AA1A-B549-8D40-D311A89B858E}" srcId="{FB79F97E-E91A-3E44-AD89-A2B9823C500B}" destId="{C77F1C32-98E3-5F46-86FF-CFC1E44C2645}" srcOrd="3" destOrd="0" parTransId="{5047C2B0-AF1D-5D48-BCFA-4D3B14C46488}" sibTransId="{E6298261-C753-5742-B66E-D0C871DC6749}"/>
    <dgm:cxn modelId="{0A4BF480-88A7-5146-A416-F9824A0407CF}" type="presParOf" srcId="{45644525-351B-D84C-A594-25F66EDBA131}" destId="{B710D9FC-9F62-B544-A0D9-8F69E2138E3A}" srcOrd="0" destOrd="0" presId="urn:microsoft.com/office/officeart/2005/8/layout/list1"/>
    <dgm:cxn modelId="{AC611863-743C-0142-9C41-B078BB9C9251}" type="presParOf" srcId="{B710D9FC-9F62-B544-A0D9-8F69E2138E3A}" destId="{675E57B6-E4C8-2646-9D03-6BA9DA501189}" srcOrd="0" destOrd="0" presId="urn:microsoft.com/office/officeart/2005/8/layout/list1"/>
    <dgm:cxn modelId="{118B4B46-DD65-D74C-8A10-F67CC7F60F57}" type="presParOf" srcId="{B710D9FC-9F62-B544-A0D9-8F69E2138E3A}" destId="{3F4E3EB6-313D-7C4A-8305-8AE25476C76F}" srcOrd="1" destOrd="0" presId="urn:microsoft.com/office/officeart/2005/8/layout/list1"/>
    <dgm:cxn modelId="{242B4C76-84B6-284E-A7BC-DEC34D6406CA}" type="presParOf" srcId="{45644525-351B-D84C-A594-25F66EDBA131}" destId="{0982F4FB-C9FE-734A-BBE3-B31616AB737A}" srcOrd="1" destOrd="0" presId="urn:microsoft.com/office/officeart/2005/8/layout/list1"/>
    <dgm:cxn modelId="{B65CBC87-A8C3-5B46-B43E-42A9D7152087}" type="presParOf" srcId="{45644525-351B-D84C-A594-25F66EDBA131}" destId="{5F4A5031-C484-744A-BC38-954519605ACA}" srcOrd="2" destOrd="0" presId="urn:microsoft.com/office/officeart/2005/8/layout/list1"/>
    <dgm:cxn modelId="{EFA89EDC-4C94-B947-B30B-E30BE5129ADE}" type="presParOf" srcId="{45644525-351B-D84C-A594-25F66EDBA131}" destId="{5207542B-644B-5645-B55A-E21CE1A2635E}" srcOrd="3" destOrd="0" presId="urn:microsoft.com/office/officeart/2005/8/layout/list1"/>
    <dgm:cxn modelId="{42F8C5E8-76AA-9A4B-8E77-47B3702FDDED}" type="presParOf" srcId="{45644525-351B-D84C-A594-25F66EDBA131}" destId="{F33A18D9-CA6C-9649-902D-502031A303E8}" srcOrd="4" destOrd="0" presId="urn:microsoft.com/office/officeart/2005/8/layout/list1"/>
    <dgm:cxn modelId="{24832897-2F5F-434B-9981-4C0B54155E92}" type="presParOf" srcId="{F33A18D9-CA6C-9649-902D-502031A303E8}" destId="{010E6025-13B4-DA43-9E6F-F1844221042C}" srcOrd="0" destOrd="0" presId="urn:microsoft.com/office/officeart/2005/8/layout/list1"/>
    <dgm:cxn modelId="{6D269843-BAA9-834A-BEA4-1B638D5CC86E}" type="presParOf" srcId="{F33A18D9-CA6C-9649-902D-502031A303E8}" destId="{F7F4E831-63CA-394D-B49E-49E3B99A82AC}" srcOrd="1" destOrd="0" presId="urn:microsoft.com/office/officeart/2005/8/layout/list1"/>
    <dgm:cxn modelId="{215D9F48-37A6-D04F-ADB1-67EDB6D68A38}" type="presParOf" srcId="{45644525-351B-D84C-A594-25F66EDBA131}" destId="{7ED7A079-EF22-6245-92D8-1D5B3B4FCAE0}" srcOrd="5" destOrd="0" presId="urn:microsoft.com/office/officeart/2005/8/layout/list1"/>
    <dgm:cxn modelId="{6664F845-CB7C-3C41-AF20-118BFF4DD478}" type="presParOf" srcId="{45644525-351B-D84C-A594-25F66EDBA131}" destId="{755A59B2-AD68-E041-85D1-4A691DB248CA}" srcOrd="6" destOrd="0" presId="urn:microsoft.com/office/officeart/2005/8/layout/list1"/>
    <dgm:cxn modelId="{F80EF3B0-20AE-1A47-BA49-7EBB072ECF65}" type="presParOf" srcId="{45644525-351B-D84C-A594-25F66EDBA131}" destId="{27878F7A-207B-614F-8787-F3BC3E7885E0}" srcOrd="7" destOrd="0" presId="urn:microsoft.com/office/officeart/2005/8/layout/list1"/>
    <dgm:cxn modelId="{CD875CEF-DB0F-B442-9DD9-18F8CAB614AA}" type="presParOf" srcId="{45644525-351B-D84C-A594-25F66EDBA131}" destId="{78BFFFB1-64B5-524F-A362-7042A4CC82AA}" srcOrd="8" destOrd="0" presId="urn:microsoft.com/office/officeart/2005/8/layout/list1"/>
    <dgm:cxn modelId="{7738FF1E-F1E5-0044-B635-2E09B438A19B}" type="presParOf" srcId="{78BFFFB1-64B5-524F-A362-7042A4CC82AA}" destId="{3453AF11-1CA0-9D4A-ADB2-29B5CC79D1D4}" srcOrd="0" destOrd="0" presId="urn:microsoft.com/office/officeart/2005/8/layout/list1"/>
    <dgm:cxn modelId="{FB79115A-B679-F741-8DE1-F2509F35A8F7}" type="presParOf" srcId="{78BFFFB1-64B5-524F-A362-7042A4CC82AA}" destId="{050C997B-3418-B546-9412-B84FDCDC6C10}" srcOrd="1" destOrd="0" presId="urn:microsoft.com/office/officeart/2005/8/layout/list1"/>
    <dgm:cxn modelId="{68851AEF-F6CD-D84A-B7BA-720AC2D50652}" type="presParOf" srcId="{45644525-351B-D84C-A594-25F66EDBA131}" destId="{731E2565-E2E2-FD40-93FB-DD78B4E5405B}" srcOrd="9" destOrd="0" presId="urn:microsoft.com/office/officeart/2005/8/layout/list1"/>
    <dgm:cxn modelId="{F9E8A45F-AA30-5241-9CBD-1FA66A16ED7D}" type="presParOf" srcId="{45644525-351B-D84C-A594-25F66EDBA131}" destId="{36820ED3-8D70-F74B-A9DC-6810034AB4DF}" srcOrd="10" destOrd="0" presId="urn:microsoft.com/office/officeart/2005/8/layout/list1"/>
    <dgm:cxn modelId="{E4C5EC4D-9A15-CB4C-B97B-04736435D7B1}" type="presParOf" srcId="{45644525-351B-D84C-A594-25F66EDBA131}" destId="{32C9743A-C494-1E46-A5B5-62ECCCE17B27}" srcOrd="11" destOrd="0" presId="urn:microsoft.com/office/officeart/2005/8/layout/list1"/>
    <dgm:cxn modelId="{527B26F6-C682-1447-ADEB-197E4BE17BB9}" type="presParOf" srcId="{45644525-351B-D84C-A594-25F66EDBA131}" destId="{C21A2B09-A894-1A44-9D19-996DBAA4FEB1}" srcOrd="12" destOrd="0" presId="urn:microsoft.com/office/officeart/2005/8/layout/list1"/>
    <dgm:cxn modelId="{616928E5-1D24-1344-9A1C-D7CC2B9A0B35}" type="presParOf" srcId="{C21A2B09-A894-1A44-9D19-996DBAA4FEB1}" destId="{72CDCE26-28CD-6141-BE4E-9053D2C5EF65}" srcOrd="0" destOrd="0" presId="urn:microsoft.com/office/officeart/2005/8/layout/list1"/>
    <dgm:cxn modelId="{220A4E35-9B81-F140-A36A-BB40CF4FB269}" type="presParOf" srcId="{C21A2B09-A894-1A44-9D19-996DBAA4FEB1}" destId="{46914E33-D7AB-194C-9859-0C838C785ADF}" srcOrd="1" destOrd="0" presId="urn:microsoft.com/office/officeart/2005/8/layout/list1"/>
    <dgm:cxn modelId="{5A62320E-6C3F-0740-A987-6649D219DA14}" type="presParOf" srcId="{45644525-351B-D84C-A594-25F66EDBA131}" destId="{B8B0C125-B864-1341-B9A4-ED84312B4730}" srcOrd="13" destOrd="0" presId="urn:microsoft.com/office/officeart/2005/8/layout/list1"/>
    <dgm:cxn modelId="{ED4D15CC-DF29-CD45-8178-010D3F63EE5B}" type="presParOf" srcId="{45644525-351B-D84C-A594-25F66EDBA131}" destId="{23D3EC86-06F8-6848-ABC8-98E23EF38D7D}" srcOrd="14" destOrd="0" presId="urn:microsoft.com/office/officeart/2005/8/layout/list1"/>
    <dgm:cxn modelId="{851992E4-1EAD-324E-97C2-984CF9310309}" type="presParOf" srcId="{45644525-351B-D84C-A594-25F66EDBA131}" destId="{BFFB7CFD-70DC-9049-BB64-6072BE87AB38}" srcOrd="15" destOrd="0" presId="urn:microsoft.com/office/officeart/2005/8/layout/list1"/>
    <dgm:cxn modelId="{631CF97F-3DBF-A04F-A572-E4DE8EC42951}" type="presParOf" srcId="{45644525-351B-D84C-A594-25F66EDBA131}" destId="{4BD4743B-7331-C84B-964B-249AF9E7DA6A}" srcOrd="16" destOrd="0" presId="urn:microsoft.com/office/officeart/2005/8/layout/list1"/>
    <dgm:cxn modelId="{1766246C-5290-2943-A093-BC0DB7C3131A}" type="presParOf" srcId="{4BD4743B-7331-C84B-964B-249AF9E7DA6A}" destId="{3CCDF8BD-B49E-7D46-9F06-E2BE26E7C0FD}" srcOrd="0" destOrd="0" presId="urn:microsoft.com/office/officeart/2005/8/layout/list1"/>
    <dgm:cxn modelId="{9882E831-4FEB-4B4B-AF5C-D6276FB13A80}" type="presParOf" srcId="{4BD4743B-7331-C84B-964B-249AF9E7DA6A}" destId="{AEBB1639-1A7D-D846-8855-F359BD76CB7D}" srcOrd="1" destOrd="0" presId="urn:microsoft.com/office/officeart/2005/8/layout/list1"/>
    <dgm:cxn modelId="{CAEC5ED1-AA70-1C4F-B035-C217D72B64AA}" type="presParOf" srcId="{45644525-351B-D84C-A594-25F66EDBA131}" destId="{AA2FC72E-480F-3D44-B205-FD7FB660367B}" srcOrd="17" destOrd="0" presId="urn:microsoft.com/office/officeart/2005/8/layout/list1"/>
    <dgm:cxn modelId="{5C1A10A8-EDB3-8944-AF76-D8F08E733930}" type="presParOf" srcId="{45644525-351B-D84C-A594-25F66EDBA131}" destId="{13AB715F-3CE3-B843-8AB6-83482C2EA36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D868C9-DE28-4D68-9D96-7FCFA34A2DE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81C842A-01AD-468A-A0B4-E04861A31FD5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Berufsschule</a:t>
          </a:r>
        </a:p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FOS/BOS</a:t>
          </a:r>
        </a:p>
        <a:p>
          <a:r>
            <a:rPr lang="de-DE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Fachschule</a:t>
          </a:r>
        </a:p>
        <a:p>
          <a:r>
            <a:rPr lang="de-DE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Wirtschaftsschule</a:t>
          </a:r>
        </a:p>
      </dgm:t>
    </dgm:pt>
    <dgm:pt modelId="{87E06ED1-8E74-4204-81DB-CC434284A97B}" type="parTrans" cxnId="{FDB3E66E-1C9B-49ED-8B57-89F055F0A8E2}">
      <dgm:prSet/>
      <dgm:spPr/>
      <dgm:t>
        <a:bodyPr/>
        <a:lstStyle/>
        <a:p>
          <a:endParaRPr lang="de-DE"/>
        </a:p>
      </dgm:t>
    </dgm:pt>
    <dgm:pt modelId="{0D9F8281-2BD0-4C6A-9599-21EE0119517D}" type="sibTrans" cxnId="{FDB3E66E-1C9B-49ED-8B57-89F055F0A8E2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de-DE">
            <a:solidFill>
              <a:srgbClr val="0070C0"/>
            </a:solidFill>
          </a:endParaRPr>
        </a:p>
      </dgm:t>
    </dgm:pt>
    <dgm:pt modelId="{D3C2A7DE-19EA-4BF6-9B91-4552330AE11F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ALLGEMEINBILDUNG</a:t>
          </a:r>
        </a:p>
        <a:p>
          <a:r>
            <a: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+</a:t>
          </a:r>
        </a:p>
        <a:p>
          <a:r>
            <a: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BERUFSBILDUNG</a:t>
          </a:r>
        </a:p>
      </dgm:t>
    </dgm:pt>
    <dgm:pt modelId="{6FCE70A7-EC72-4180-ACDF-5568DCAAA3BB}" type="parTrans" cxnId="{23A9ADF0-46FC-4002-8772-28471654F304}">
      <dgm:prSet/>
      <dgm:spPr/>
      <dgm:t>
        <a:bodyPr/>
        <a:lstStyle/>
        <a:p>
          <a:endParaRPr lang="de-DE"/>
        </a:p>
      </dgm:t>
    </dgm:pt>
    <dgm:pt modelId="{092D8A45-B195-4262-A4A5-2EA61A9BBA91}" type="sibTrans" cxnId="{23A9ADF0-46FC-4002-8772-28471654F304}">
      <dgm:prSet/>
      <dgm:spPr/>
      <dgm:t>
        <a:bodyPr/>
        <a:lstStyle/>
        <a:p>
          <a:endParaRPr lang="de-DE"/>
        </a:p>
      </dgm:t>
    </dgm:pt>
    <dgm:pt modelId="{B00738D0-131B-4288-8E4D-4A2AF486B09A}" type="pres">
      <dgm:prSet presAssocID="{2BD868C9-DE28-4D68-9D96-7FCFA34A2DEC}" presName="linearFlow" presStyleCnt="0">
        <dgm:presLayoutVars>
          <dgm:resizeHandles val="exact"/>
        </dgm:presLayoutVars>
      </dgm:prSet>
      <dgm:spPr/>
    </dgm:pt>
    <dgm:pt modelId="{C7DF0216-13C7-451A-B4B7-46764BB03848}" type="pres">
      <dgm:prSet presAssocID="{681C842A-01AD-468A-A0B4-E04861A31FD5}" presName="node" presStyleLbl="node1" presStyleIdx="0" presStyleCnt="2" custScaleY="59041" custLinFactNeighborX="1731" custLinFactNeighborY="-178">
        <dgm:presLayoutVars>
          <dgm:bulletEnabled val="1"/>
        </dgm:presLayoutVars>
      </dgm:prSet>
      <dgm:spPr/>
    </dgm:pt>
    <dgm:pt modelId="{22CF0ECC-713C-4D99-9746-B5A3B34959C9}" type="pres">
      <dgm:prSet presAssocID="{0D9F8281-2BD0-4C6A-9599-21EE0119517D}" presName="sibTrans" presStyleLbl="sibTrans2D1" presStyleIdx="0" presStyleCnt="1" custScaleX="70096" custScaleY="73567" custLinFactNeighborY="-1724"/>
      <dgm:spPr/>
    </dgm:pt>
    <dgm:pt modelId="{8B38EBD2-9202-487C-A18A-3B687994898D}" type="pres">
      <dgm:prSet presAssocID="{0D9F8281-2BD0-4C6A-9599-21EE0119517D}" presName="connectorText" presStyleLbl="sibTrans2D1" presStyleIdx="0" presStyleCnt="1"/>
      <dgm:spPr/>
    </dgm:pt>
    <dgm:pt modelId="{95D9A7C9-2B36-414C-AA51-54DA7B138000}" type="pres">
      <dgm:prSet presAssocID="{D3C2A7DE-19EA-4BF6-9B91-4552330AE11F}" presName="node" presStyleLbl="node1" presStyleIdx="1" presStyleCnt="2" custScaleY="53009" custLinFactNeighborY="-44265">
        <dgm:presLayoutVars>
          <dgm:bulletEnabled val="1"/>
        </dgm:presLayoutVars>
      </dgm:prSet>
      <dgm:spPr/>
    </dgm:pt>
  </dgm:ptLst>
  <dgm:cxnLst>
    <dgm:cxn modelId="{06CB6433-9911-4ABF-B7CC-978828AFCA47}" type="presOf" srcId="{0D9F8281-2BD0-4C6A-9599-21EE0119517D}" destId="{22CF0ECC-713C-4D99-9746-B5A3B34959C9}" srcOrd="0" destOrd="0" presId="urn:microsoft.com/office/officeart/2005/8/layout/process2"/>
    <dgm:cxn modelId="{9077C267-7272-4B1E-A51D-A083063854D5}" type="presOf" srcId="{0D9F8281-2BD0-4C6A-9599-21EE0119517D}" destId="{8B38EBD2-9202-487C-A18A-3B687994898D}" srcOrd="1" destOrd="0" presId="urn:microsoft.com/office/officeart/2005/8/layout/process2"/>
    <dgm:cxn modelId="{FDB3E66E-1C9B-49ED-8B57-89F055F0A8E2}" srcId="{2BD868C9-DE28-4D68-9D96-7FCFA34A2DEC}" destId="{681C842A-01AD-468A-A0B4-E04861A31FD5}" srcOrd="0" destOrd="0" parTransId="{87E06ED1-8E74-4204-81DB-CC434284A97B}" sibTransId="{0D9F8281-2BD0-4C6A-9599-21EE0119517D}"/>
    <dgm:cxn modelId="{0EB3688B-D639-45AD-A4C3-9F6B1B0A5CD5}" type="presOf" srcId="{2BD868C9-DE28-4D68-9D96-7FCFA34A2DEC}" destId="{B00738D0-131B-4288-8E4D-4A2AF486B09A}" srcOrd="0" destOrd="0" presId="urn:microsoft.com/office/officeart/2005/8/layout/process2"/>
    <dgm:cxn modelId="{1FD6BECB-776B-4A72-9745-9CE775483637}" type="presOf" srcId="{D3C2A7DE-19EA-4BF6-9B91-4552330AE11F}" destId="{95D9A7C9-2B36-414C-AA51-54DA7B138000}" srcOrd="0" destOrd="0" presId="urn:microsoft.com/office/officeart/2005/8/layout/process2"/>
    <dgm:cxn modelId="{E7127BDE-92B5-4F25-8047-52B06F157869}" type="presOf" srcId="{681C842A-01AD-468A-A0B4-E04861A31FD5}" destId="{C7DF0216-13C7-451A-B4B7-46764BB03848}" srcOrd="0" destOrd="0" presId="urn:microsoft.com/office/officeart/2005/8/layout/process2"/>
    <dgm:cxn modelId="{23A9ADF0-46FC-4002-8772-28471654F304}" srcId="{2BD868C9-DE28-4D68-9D96-7FCFA34A2DEC}" destId="{D3C2A7DE-19EA-4BF6-9B91-4552330AE11F}" srcOrd="1" destOrd="0" parTransId="{6FCE70A7-EC72-4180-ACDF-5568DCAAA3BB}" sibTransId="{092D8A45-B195-4262-A4A5-2EA61A9BBA91}"/>
    <dgm:cxn modelId="{20DC8964-BF43-4C6B-854C-25AF7A2C3763}" type="presParOf" srcId="{B00738D0-131B-4288-8E4D-4A2AF486B09A}" destId="{C7DF0216-13C7-451A-B4B7-46764BB03848}" srcOrd="0" destOrd="0" presId="urn:microsoft.com/office/officeart/2005/8/layout/process2"/>
    <dgm:cxn modelId="{EE6BEF07-69EE-4F85-9817-719EF52445A1}" type="presParOf" srcId="{B00738D0-131B-4288-8E4D-4A2AF486B09A}" destId="{22CF0ECC-713C-4D99-9746-B5A3B34959C9}" srcOrd="1" destOrd="0" presId="urn:microsoft.com/office/officeart/2005/8/layout/process2"/>
    <dgm:cxn modelId="{08AD4781-A3D0-4682-8A8C-38351083FDB6}" type="presParOf" srcId="{22CF0ECC-713C-4D99-9746-B5A3B34959C9}" destId="{8B38EBD2-9202-487C-A18A-3B687994898D}" srcOrd="0" destOrd="0" presId="urn:microsoft.com/office/officeart/2005/8/layout/process2"/>
    <dgm:cxn modelId="{31C13D79-F1AB-41F0-8EE4-D814E282B445}" type="presParOf" srcId="{B00738D0-131B-4288-8E4D-4A2AF486B09A}" destId="{95D9A7C9-2B36-414C-AA51-54DA7B13800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B0DCFF-4667-4F8B-8E34-4CA531F0D6A6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908EDA9-44AB-4F04-8AD0-A0E6ACCC3563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Kernfächer</a:t>
          </a:r>
        </a:p>
        <a:p>
          <a:pPr>
            <a:spcAft>
              <a:spcPts val="0"/>
            </a:spcAft>
          </a:pPr>
          <a:r>
            <a: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mit hohem</a:t>
          </a:r>
          <a:br>
            <a: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Stundenanteil</a:t>
          </a:r>
        </a:p>
      </dgm:t>
    </dgm:pt>
    <dgm:pt modelId="{5E86C1EF-03F7-4BA9-9EDA-706BB4B96B2C}" type="parTrans" cxnId="{4E1DAE9F-C49B-4704-89C6-4E643E552689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483F25A-D6DC-4DD3-98AE-8F6C74DF28B0}" type="sibTrans" cxnId="{4E1DAE9F-C49B-4704-89C6-4E643E552689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52EA068-9FD0-47B0-B5D7-AC233C7E6AC0}">
      <dgm:prSet phldrT="[Text]"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Deutsch</a:t>
          </a:r>
        </a:p>
      </dgm:t>
    </dgm:pt>
    <dgm:pt modelId="{A58032B8-6539-47A4-827F-2D516092AAE0}" type="parTrans" cxnId="{D7AC8D0E-0506-4EED-99F0-AF4CA296F7E4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75B0B1-B4F6-448E-A825-6AC40A1D9B88}" type="sibTrans" cxnId="{D7AC8D0E-0506-4EED-99F0-AF4CA296F7E4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4D44D9-706F-42E9-A2DA-8864BB62C396}">
      <dgm:prSet phldrT="[Text]"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Englisch</a:t>
          </a:r>
        </a:p>
      </dgm:t>
    </dgm:pt>
    <dgm:pt modelId="{1CD5F672-3246-4639-A51B-2AD8E3D144E3}" type="parTrans" cxnId="{5771E667-84A6-4AF3-A28E-608BCE792117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A6DCEB-1E33-48F2-AE50-3FA82D85A7AE}" type="sibTrans" cxnId="{5771E667-84A6-4AF3-A28E-608BCE792117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8F30FC3-1783-497A-BFB0-27D637432E6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Nebenfächer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mit reduziertem Stundenanteil</a:t>
          </a:r>
        </a:p>
      </dgm:t>
    </dgm:pt>
    <dgm:pt modelId="{E6E19DBB-18A6-456B-89DD-ED523D1B9CD7}" type="parTrans" cxnId="{F814F797-D0D7-4A00-B1A0-217DAFA76F77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0A831C-A57E-43E2-AAD4-7E58E6CEDA2E}" type="sibTrans" cxnId="{F814F797-D0D7-4A00-B1A0-217DAFA76F77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48E62B-0BC8-4F50-84C1-EFF3935FB840}">
      <dgm:prSet phldrT="[Text]"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Geschichte/Sozialkunde</a:t>
          </a:r>
        </a:p>
      </dgm:t>
    </dgm:pt>
    <dgm:pt modelId="{AB53CC96-11B7-4148-93A4-EDCF391E6343}" type="parTrans" cxnId="{30E5D66F-F8C6-442A-86AE-B70CEDCFF115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3A250E-1751-4BB1-BC9F-5AAC005058F6}" type="sibTrans" cxnId="{30E5D66F-F8C6-442A-86AE-B70CEDCFF115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23B8F1-562F-4A60-ADDB-9CFD6ABFD200}">
      <dgm:prSet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Mensch und Umwelt</a:t>
          </a:r>
        </a:p>
      </dgm:t>
    </dgm:pt>
    <dgm:pt modelId="{33127615-61B1-497C-AE0B-B2F8120EA339}" type="parTrans" cxnId="{45AEF276-E36D-465E-8FFC-E1EC1E143D83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0CFAD86-FE62-447A-9851-F976DBE37C4E}" type="sibTrans" cxnId="{45AEF276-E36D-465E-8FFC-E1EC1E143D83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B67CC6-75B5-45E9-89E2-1BCA3AA23F95}">
      <dgm:prSet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Musisch-ästhetische</a:t>
          </a:r>
          <a:r>
            <a: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Bildung</a:t>
          </a:r>
        </a:p>
      </dgm:t>
    </dgm:pt>
    <dgm:pt modelId="{D392D46B-A781-4D12-B793-B3470724435E}" type="parTrans" cxnId="{E4122B30-A06B-44F1-8BCD-5231C45F8836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AC9C2EA-EC13-43CE-A4E2-DE0AEBCE5887}" type="sibTrans" cxnId="{E4122B30-A06B-44F1-8BCD-5231C45F8836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39CF71-DAA1-4BF0-BFC5-3ACA09776F2B}">
      <dgm:prSet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Sport</a:t>
          </a:r>
        </a:p>
      </dgm:t>
    </dgm:pt>
    <dgm:pt modelId="{00797E66-093F-40ED-84BA-AEC98874A250}" type="parTrans" cxnId="{35E90E99-2B22-4661-913D-DD97D704E9BF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744C37A-80D9-4D47-B653-43BD6D5A6AC1}" type="sibTrans" cxnId="{35E90E99-2B22-4661-913D-DD97D704E9BF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4EB3061-7A87-4A89-8174-9AF99EEB8F42}">
      <dgm:prSet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Mathematik</a:t>
          </a:r>
        </a:p>
      </dgm:t>
    </dgm:pt>
    <dgm:pt modelId="{4282FB80-9AFD-486A-8688-7378E7108561}" type="parTrans" cxnId="{8EBFAD3F-F684-4DCA-B854-816EFD1FDACF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E8B479-92A6-408B-96F1-4B8F1A6D1A7B}" type="sibTrans" cxnId="{8EBFAD3F-F684-4DCA-B854-816EFD1FDACF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B2FA2D-F9F5-412B-AD77-4D209D98E8DA}">
      <dgm:prSet phldrT="[Text]"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Religion/Ethik</a:t>
          </a:r>
        </a:p>
      </dgm:t>
    </dgm:pt>
    <dgm:pt modelId="{127C6A2D-AA15-4096-B8ED-3945D45E3D21}" type="parTrans" cxnId="{C76D7790-5323-4887-896B-9804B043CD70}">
      <dgm:prSet/>
      <dgm:spPr/>
      <dgm:t>
        <a:bodyPr/>
        <a:lstStyle/>
        <a:p>
          <a:endParaRPr lang="de-DE"/>
        </a:p>
      </dgm:t>
    </dgm:pt>
    <dgm:pt modelId="{AB5E17D6-27DA-45B9-9171-45D659137492}" type="sibTrans" cxnId="{C76D7790-5323-4887-896B-9804B043CD70}">
      <dgm:prSet/>
      <dgm:spPr/>
      <dgm:t>
        <a:bodyPr/>
        <a:lstStyle/>
        <a:p>
          <a:endParaRPr lang="de-DE"/>
        </a:p>
      </dgm:t>
    </dgm:pt>
    <dgm:pt modelId="{BD17E09A-5C40-4C37-9501-A3A3A619F17E}" type="pres">
      <dgm:prSet presAssocID="{9FB0DCFF-4667-4F8B-8E34-4CA531F0D6A6}" presName="Name0" presStyleCnt="0">
        <dgm:presLayoutVars>
          <dgm:dir/>
          <dgm:animLvl val="lvl"/>
          <dgm:resizeHandles val="exact"/>
        </dgm:presLayoutVars>
      </dgm:prSet>
      <dgm:spPr/>
    </dgm:pt>
    <dgm:pt modelId="{EBB3954C-84BC-4828-B96D-58D5A2D7D59D}" type="pres">
      <dgm:prSet presAssocID="{8908EDA9-44AB-4F04-8AD0-A0E6ACCC3563}" presName="vertFlow" presStyleCnt="0"/>
      <dgm:spPr/>
    </dgm:pt>
    <dgm:pt modelId="{440781D1-C6AF-470F-889C-2BB7BCC70EDE}" type="pres">
      <dgm:prSet presAssocID="{8908EDA9-44AB-4F04-8AD0-A0E6ACCC3563}" presName="header" presStyleLbl="node1" presStyleIdx="0" presStyleCnt="2" custScaleX="193744" custScaleY="214570"/>
      <dgm:spPr/>
    </dgm:pt>
    <dgm:pt modelId="{FC88E70E-7E87-4F21-A8AE-B280946EEE29}" type="pres">
      <dgm:prSet presAssocID="{A58032B8-6539-47A4-827F-2D516092AAE0}" presName="parTrans" presStyleLbl="sibTrans2D1" presStyleIdx="0" presStyleCnt="8"/>
      <dgm:spPr/>
    </dgm:pt>
    <dgm:pt modelId="{4CAE793E-BE93-4CF7-A57F-609C63646BE6}" type="pres">
      <dgm:prSet presAssocID="{852EA068-9FD0-47B0-B5D7-AC233C7E6AC0}" presName="child" presStyleLbl="alignAccFollowNode1" presStyleIdx="0" presStyleCnt="8" custScaleX="193744">
        <dgm:presLayoutVars>
          <dgm:chMax val="0"/>
          <dgm:bulletEnabled val="1"/>
        </dgm:presLayoutVars>
      </dgm:prSet>
      <dgm:spPr/>
    </dgm:pt>
    <dgm:pt modelId="{E201BFD8-B0DF-4BFF-8560-0D035C2EBE28}" type="pres">
      <dgm:prSet presAssocID="{E475B0B1-B4F6-448E-A825-6AC40A1D9B88}" presName="sibTrans" presStyleLbl="sibTrans2D1" presStyleIdx="1" presStyleCnt="8"/>
      <dgm:spPr/>
    </dgm:pt>
    <dgm:pt modelId="{DB45A663-153E-47F7-9833-178CD1AD1780}" type="pres">
      <dgm:prSet presAssocID="{144D44D9-706F-42E9-A2DA-8864BB62C396}" presName="child" presStyleLbl="alignAccFollowNode1" presStyleIdx="1" presStyleCnt="8" custScaleX="193744">
        <dgm:presLayoutVars>
          <dgm:chMax val="0"/>
          <dgm:bulletEnabled val="1"/>
        </dgm:presLayoutVars>
      </dgm:prSet>
      <dgm:spPr/>
    </dgm:pt>
    <dgm:pt modelId="{92ED9E34-A8B9-4CBA-A903-2A4357F1D37A}" type="pres">
      <dgm:prSet presAssocID="{6AA6DCEB-1E33-48F2-AE50-3FA82D85A7AE}" presName="sibTrans" presStyleLbl="sibTrans2D1" presStyleIdx="2" presStyleCnt="8"/>
      <dgm:spPr/>
    </dgm:pt>
    <dgm:pt modelId="{115097D9-8F5F-40E0-B517-B03F790A5AC2}" type="pres">
      <dgm:prSet presAssocID="{C4EB3061-7A87-4A89-8174-9AF99EEB8F42}" presName="child" presStyleLbl="alignAccFollowNode1" presStyleIdx="2" presStyleCnt="8" custScaleX="193744">
        <dgm:presLayoutVars>
          <dgm:chMax val="0"/>
          <dgm:bulletEnabled val="1"/>
        </dgm:presLayoutVars>
      </dgm:prSet>
      <dgm:spPr/>
    </dgm:pt>
    <dgm:pt modelId="{740C616D-98B7-40ED-A617-DA3556EFF232}" type="pres">
      <dgm:prSet presAssocID="{8908EDA9-44AB-4F04-8AD0-A0E6ACCC3563}" presName="hSp" presStyleCnt="0"/>
      <dgm:spPr/>
    </dgm:pt>
    <dgm:pt modelId="{F0D0A4F3-E522-4692-A646-BD9F04E3E311}" type="pres">
      <dgm:prSet presAssocID="{D8F30FC3-1783-497A-BFB0-27D637432E62}" presName="vertFlow" presStyleCnt="0"/>
      <dgm:spPr/>
    </dgm:pt>
    <dgm:pt modelId="{5F2E032F-572A-4EF4-968C-B3C493194437}" type="pres">
      <dgm:prSet presAssocID="{D8F30FC3-1783-497A-BFB0-27D637432E62}" presName="header" presStyleLbl="node1" presStyleIdx="1" presStyleCnt="2" custScaleX="193744" custScaleY="223756"/>
      <dgm:spPr/>
    </dgm:pt>
    <dgm:pt modelId="{0866E760-E1B3-411B-AD71-D119BB6EE5F2}" type="pres">
      <dgm:prSet presAssocID="{127C6A2D-AA15-4096-B8ED-3945D45E3D21}" presName="parTrans" presStyleLbl="sibTrans2D1" presStyleIdx="3" presStyleCnt="8"/>
      <dgm:spPr/>
    </dgm:pt>
    <dgm:pt modelId="{A1148730-DD27-45B3-B56D-6D9EDB1F7602}" type="pres">
      <dgm:prSet presAssocID="{01B2FA2D-F9F5-412B-AD77-4D209D98E8DA}" presName="child" presStyleLbl="alignAccFollowNode1" presStyleIdx="3" presStyleCnt="8" custScaleX="193744">
        <dgm:presLayoutVars>
          <dgm:chMax val="0"/>
          <dgm:bulletEnabled val="1"/>
        </dgm:presLayoutVars>
      </dgm:prSet>
      <dgm:spPr/>
    </dgm:pt>
    <dgm:pt modelId="{BC2C73FD-DC52-45A9-AFCA-4BCDD26A9BCA}" type="pres">
      <dgm:prSet presAssocID="{AB5E17D6-27DA-45B9-9171-45D659137492}" presName="sibTrans" presStyleLbl="sibTrans2D1" presStyleIdx="4" presStyleCnt="8"/>
      <dgm:spPr/>
    </dgm:pt>
    <dgm:pt modelId="{1959FF7E-FDEB-4DA2-AA2A-A11E3283DFBB}" type="pres">
      <dgm:prSet presAssocID="{E848E62B-0BC8-4F50-84C1-EFF3935FB840}" presName="child" presStyleLbl="alignAccFollowNode1" presStyleIdx="4" presStyleCnt="8" custScaleX="193744">
        <dgm:presLayoutVars>
          <dgm:chMax val="0"/>
          <dgm:bulletEnabled val="1"/>
        </dgm:presLayoutVars>
      </dgm:prSet>
      <dgm:spPr/>
    </dgm:pt>
    <dgm:pt modelId="{D2FCBAA8-EB0C-43A2-8C97-A3D5C0575ECB}" type="pres">
      <dgm:prSet presAssocID="{623A250E-1751-4BB1-BC9F-5AAC005058F6}" presName="sibTrans" presStyleLbl="sibTrans2D1" presStyleIdx="5" presStyleCnt="8"/>
      <dgm:spPr/>
    </dgm:pt>
    <dgm:pt modelId="{A2A241BA-3392-412B-B812-823495AA4BC2}" type="pres">
      <dgm:prSet presAssocID="{F223B8F1-562F-4A60-ADDB-9CFD6ABFD200}" presName="child" presStyleLbl="alignAccFollowNode1" presStyleIdx="5" presStyleCnt="8" custScaleX="193744">
        <dgm:presLayoutVars>
          <dgm:chMax val="0"/>
          <dgm:bulletEnabled val="1"/>
        </dgm:presLayoutVars>
      </dgm:prSet>
      <dgm:spPr/>
    </dgm:pt>
    <dgm:pt modelId="{60DC9D30-68DC-4CB4-BDC2-DBD060840B29}" type="pres">
      <dgm:prSet presAssocID="{00CFAD86-FE62-447A-9851-F976DBE37C4E}" presName="sibTrans" presStyleLbl="sibTrans2D1" presStyleIdx="6" presStyleCnt="8"/>
      <dgm:spPr/>
    </dgm:pt>
    <dgm:pt modelId="{DA48C2E5-4ECC-4643-AAC5-B4BDBA5805C5}" type="pres">
      <dgm:prSet presAssocID="{8CB67CC6-75B5-45E9-89E2-1BCA3AA23F95}" presName="child" presStyleLbl="alignAccFollowNode1" presStyleIdx="6" presStyleCnt="8" custScaleX="193744">
        <dgm:presLayoutVars>
          <dgm:chMax val="0"/>
          <dgm:bulletEnabled val="1"/>
        </dgm:presLayoutVars>
      </dgm:prSet>
      <dgm:spPr/>
    </dgm:pt>
    <dgm:pt modelId="{5A91F7C1-FCD6-487F-855F-8734E6072DC7}" type="pres">
      <dgm:prSet presAssocID="{7AC9C2EA-EC13-43CE-A4E2-DE0AEBCE5887}" presName="sibTrans" presStyleLbl="sibTrans2D1" presStyleIdx="7" presStyleCnt="8"/>
      <dgm:spPr/>
    </dgm:pt>
    <dgm:pt modelId="{BA4296DB-EDF9-4669-BF7D-A4D2400BF038}" type="pres">
      <dgm:prSet presAssocID="{AF39CF71-DAA1-4BF0-BFC5-3ACA09776F2B}" presName="child" presStyleLbl="alignAccFollowNode1" presStyleIdx="7" presStyleCnt="8" custScaleX="193744">
        <dgm:presLayoutVars>
          <dgm:chMax val="0"/>
          <dgm:bulletEnabled val="1"/>
        </dgm:presLayoutVars>
      </dgm:prSet>
      <dgm:spPr/>
    </dgm:pt>
  </dgm:ptLst>
  <dgm:cxnLst>
    <dgm:cxn modelId="{6BDC1C0E-0A0C-4CF7-9CCA-DDA17AF1FB0B}" type="presOf" srcId="{A58032B8-6539-47A4-827F-2D516092AAE0}" destId="{FC88E70E-7E87-4F21-A8AE-B280946EEE29}" srcOrd="0" destOrd="0" presId="urn:microsoft.com/office/officeart/2005/8/layout/lProcess1"/>
    <dgm:cxn modelId="{D7AC8D0E-0506-4EED-99F0-AF4CA296F7E4}" srcId="{8908EDA9-44AB-4F04-8AD0-A0E6ACCC3563}" destId="{852EA068-9FD0-47B0-B5D7-AC233C7E6AC0}" srcOrd="0" destOrd="0" parTransId="{A58032B8-6539-47A4-827F-2D516092AAE0}" sibTransId="{E475B0B1-B4F6-448E-A825-6AC40A1D9B88}"/>
    <dgm:cxn modelId="{CC07F213-9FE9-4DB3-8EFB-3145BC9BE548}" type="presOf" srcId="{AF39CF71-DAA1-4BF0-BFC5-3ACA09776F2B}" destId="{BA4296DB-EDF9-4669-BF7D-A4D2400BF038}" srcOrd="0" destOrd="0" presId="urn:microsoft.com/office/officeart/2005/8/layout/lProcess1"/>
    <dgm:cxn modelId="{D2C9E718-E3EC-4117-90C0-DDC27408E217}" type="presOf" srcId="{00CFAD86-FE62-447A-9851-F976DBE37C4E}" destId="{60DC9D30-68DC-4CB4-BDC2-DBD060840B29}" srcOrd="0" destOrd="0" presId="urn:microsoft.com/office/officeart/2005/8/layout/lProcess1"/>
    <dgm:cxn modelId="{77396B22-11EB-4D58-8248-9A920A3A5F28}" type="presOf" srcId="{D8F30FC3-1783-497A-BFB0-27D637432E62}" destId="{5F2E032F-572A-4EF4-968C-B3C493194437}" srcOrd="0" destOrd="0" presId="urn:microsoft.com/office/officeart/2005/8/layout/lProcess1"/>
    <dgm:cxn modelId="{F0531725-DC12-4C2A-A2A1-4E51FE08BDAC}" type="presOf" srcId="{6AA6DCEB-1E33-48F2-AE50-3FA82D85A7AE}" destId="{92ED9E34-A8B9-4CBA-A903-2A4357F1D37A}" srcOrd="0" destOrd="0" presId="urn:microsoft.com/office/officeart/2005/8/layout/lProcess1"/>
    <dgm:cxn modelId="{C5189828-CB56-4FAB-8172-8265C03EB086}" type="presOf" srcId="{7AC9C2EA-EC13-43CE-A4E2-DE0AEBCE5887}" destId="{5A91F7C1-FCD6-487F-855F-8734E6072DC7}" srcOrd="0" destOrd="0" presId="urn:microsoft.com/office/officeart/2005/8/layout/lProcess1"/>
    <dgm:cxn modelId="{E4122B30-A06B-44F1-8BCD-5231C45F8836}" srcId="{D8F30FC3-1783-497A-BFB0-27D637432E62}" destId="{8CB67CC6-75B5-45E9-89E2-1BCA3AA23F95}" srcOrd="3" destOrd="0" parTransId="{D392D46B-A781-4D12-B793-B3470724435E}" sibTransId="{7AC9C2EA-EC13-43CE-A4E2-DE0AEBCE5887}"/>
    <dgm:cxn modelId="{8EBFAD3F-F684-4DCA-B854-816EFD1FDACF}" srcId="{8908EDA9-44AB-4F04-8AD0-A0E6ACCC3563}" destId="{C4EB3061-7A87-4A89-8174-9AF99EEB8F42}" srcOrd="2" destOrd="0" parTransId="{4282FB80-9AFD-486A-8688-7378E7108561}" sibTransId="{57E8B479-92A6-408B-96F1-4B8F1A6D1A7B}"/>
    <dgm:cxn modelId="{5771E667-84A6-4AF3-A28E-608BCE792117}" srcId="{8908EDA9-44AB-4F04-8AD0-A0E6ACCC3563}" destId="{144D44D9-706F-42E9-A2DA-8864BB62C396}" srcOrd="1" destOrd="0" parTransId="{1CD5F672-3246-4639-A51B-2AD8E3D144E3}" sibTransId="{6AA6DCEB-1E33-48F2-AE50-3FA82D85A7AE}"/>
    <dgm:cxn modelId="{ED52534F-C72D-423E-81D8-6639751A56B4}" type="presOf" srcId="{9FB0DCFF-4667-4F8B-8E34-4CA531F0D6A6}" destId="{BD17E09A-5C40-4C37-9501-A3A3A619F17E}" srcOrd="0" destOrd="0" presId="urn:microsoft.com/office/officeart/2005/8/layout/lProcess1"/>
    <dgm:cxn modelId="{30E5D66F-F8C6-442A-86AE-B70CEDCFF115}" srcId="{D8F30FC3-1783-497A-BFB0-27D637432E62}" destId="{E848E62B-0BC8-4F50-84C1-EFF3935FB840}" srcOrd="1" destOrd="0" parTransId="{AB53CC96-11B7-4148-93A4-EDCF391E6343}" sibTransId="{623A250E-1751-4BB1-BC9F-5AAC005058F6}"/>
    <dgm:cxn modelId="{C8AF0E53-4295-4A41-B174-34AD1CE3E738}" type="presOf" srcId="{8908EDA9-44AB-4F04-8AD0-A0E6ACCC3563}" destId="{440781D1-C6AF-470F-889C-2BB7BCC70EDE}" srcOrd="0" destOrd="0" presId="urn:microsoft.com/office/officeart/2005/8/layout/lProcess1"/>
    <dgm:cxn modelId="{45AEF276-E36D-465E-8FFC-E1EC1E143D83}" srcId="{D8F30FC3-1783-497A-BFB0-27D637432E62}" destId="{F223B8F1-562F-4A60-ADDB-9CFD6ABFD200}" srcOrd="2" destOrd="0" parTransId="{33127615-61B1-497C-AE0B-B2F8120EA339}" sibTransId="{00CFAD86-FE62-447A-9851-F976DBE37C4E}"/>
    <dgm:cxn modelId="{2BF59A83-9A79-4F68-94A1-FCE277354A35}" type="presOf" srcId="{8CB67CC6-75B5-45E9-89E2-1BCA3AA23F95}" destId="{DA48C2E5-4ECC-4643-AAC5-B4BDBA5805C5}" srcOrd="0" destOrd="0" presId="urn:microsoft.com/office/officeart/2005/8/layout/lProcess1"/>
    <dgm:cxn modelId="{CF5EE983-001B-4DEC-A7C4-5456CC722BC1}" type="presOf" srcId="{852EA068-9FD0-47B0-B5D7-AC233C7E6AC0}" destId="{4CAE793E-BE93-4CF7-A57F-609C63646BE6}" srcOrd="0" destOrd="0" presId="urn:microsoft.com/office/officeart/2005/8/layout/lProcess1"/>
    <dgm:cxn modelId="{83B9288D-D9A1-495A-A693-EBC788A596A7}" type="presOf" srcId="{E475B0B1-B4F6-448E-A825-6AC40A1D9B88}" destId="{E201BFD8-B0DF-4BFF-8560-0D035C2EBE28}" srcOrd="0" destOrd="0" presId="urn:microsoft.com/office/officeart/2005/8/layout/lProcess1"/>
    <dgm:cxn modelId="{C76D7790-5323-4887-896B-9804B043CD70}" srcId="{D8F30FC3-1783-497A-BFB0-27D637432E62}" destId="{01B2FA2D-F9F5-412B-AD77-4D209D98E8DA}" srcOrd="0" destOrd="0" parTransId="{127C6A2D-AA15-4096-B8ED-3945D45E3D21}" sibTransId="{AB5E17D6-27DA-45B9-9171-45D659137492}"/>
    <dgm:cxn modelId="{F814F797-D0D7-4A00-B1A0-217DAFA76F77}" srcId="{9FB0DCFF-4667-4F8B-8E34-4CA531F0D6A6}" destId="{D8F30FC3-1783-497A-BFB0-27D637432E62}" srcOrd="1" destOrd="0" parTransId="{E6E19DBB-18A6-456B-89DD-ED523D1B9CD7}" sibTransId="{190A831C-A57E-43E2-AAD4-7E58E6CEDA2E}"/>
    <dgm:cxn modelId="{B3438A98-BCB4-4BCA-969C-D118114D0DF8}" type="presOf" srcId="{144D44D9-706F-42E9-A2DA-8864BB62C396}" destId="{DB45A663-153E-47F7-9833-178CD1AD1780}" srcOrd="0" destOrd="0" presId="urn:microsoft.com/office/officeart/2005/8/layout/lProcess1"/>
    <dgm:cxn modelId="{35E90E99-2B22-4661-913D-DD97D704E9BF}" srcId="{D8F30FC3-1783-497A-BFB0-27D637432E62}" destId="{AF39CF71-DAA1-4BF0-BFC5-3ACA09776F2B}" srcOrd="4" destOrd="0" parTransId="{00797E66-093F-40ED-84BA-AEC98874A250}" sibTransId="{0744C37A-80D9-4D47-B653-43BD6D5A6AC1}"/>
    <dgm:cxn modelId="{25E4069D-146D-4EE2-8742-7CA2E498480F}" type="presOf" srcId="{AB5E17D6-27DA-45B9-9171-45D659137492}" destId="{BC2C73FD-DC52-45A9-AFCA-4BCDD26A9BCA}" srcOrd="0" destOrd="0" presId="urn:microsoft.com/office/officeart/2005/8/layout/lProcess1"/>
    <dgm:cxn modelId="{4E1DAE9F-C49B-4704-89C6-4E643E552689}" srcId="{9FB0DCFF-4667-4F8B-8E34-4CA531F0D6A6}" destId="{8908EDA9-44AB-4F04-8AD0-A0E6ACCC3563}" srcOrd="0" destOrd="0" parTransId="{5E86C1EF-03F7-4BA9-9EDA-706BB4B96B2C}" sibTransId="{C483F25A-D6DC-4DD3-98AE-8F6C74DF28B0}"/>
    <dgm:cxn modelId="{8F9A17A0-8427-45B8-8F0B-7AB735FE1D97}" type="presOf" srcId="{623A250E-1751-4BB1-BC9F-5AAC005058F6}" destId="{D2FCBAA8-EB0C-43A2-8C97-A3D5C0575ECB}" srcOrd="0" destOrd="0" presId="urn:microsoft.com/office/officeart/2005/8/layout/lProcess1"/>
    <dgm:cxn modelId="{59B746A2-CA81-4CF1-BF01-0DCFCA822E0B}" type="presOf" srcId="{127C6A2D-AA15-4096-B8ED-3945D45E3D21}" destId="{0866E760-E1B3-411B-AD71-D119BB6EE5F2}" srcOrd="0" destOrd="0" presId="urn:microsoft.com/office/officeart/2005/8/layout/lProcess1"/>
    <dgm:cxn modelId="{4339A0AD-FD25-4D7B-B9C2-884DE198F27C}" type="presOf" srcId="{C4EB3061-7A87-4A89-8174-9AF99EEB8F42}" destId="{115097D9-8F5F-40E0-B517-B03F790A5AC2}" srcOrd="0" destOrd="0" presId="urn:microsoft.com/office/officeart/2005/8/layout/lProcess1"/>
    <dgm:cxn modelId="{039F26BA-833E-4232-8515-FC7E7A71947E}" type="presOf" srcId="{F223B8F1-562F-4A60-ADDB-9CFD6ABFD200}" destId="{A2A241BA-3392-412B-B812-823495AA4BC2}" srcOrd="0" destOrd="0" presId="urn:microsoft.com/office/officeart/2005/8/layout/lProcess1"/>
    <dgm:cxn modelId="{A88C81BA-C4E6-472E-9A8A-027503724326}" type="presOf" srcId="{E848E62B-0BC8-4F50-84C1-EFF3935FB840}" destId="{1959FF7E-FDEB-4DA2-AA2A-A11E3283DFBB}" srcOrd="0" destOrd="0" presId="urn:microsoft.com/office/officeart/2005/8/layout/lProcess1"/>
    <dgm:cxn modelId="{1C0867D0-FE30-4499-81FC-1D6E23F71FC5}" type="presOf" srcId="{01B2FA2D-F9F5-412B-AD77-4D209D98E8DA}" destId="{A1148730-DD27-45B3-B56D-6D9EDB1F7602}" srcOrd="0" destOrd="0" presId="urn:microsoft.com/office/officeart/2005/8/layout/lProcess1"/>
    <dgm:cxn modelId="{2BBEB71A-1525-4E55-8763-F2736FA69430}" type="presParOf" srcId="{BD17E09A-5C40-4C37-9501-A3A3A619F17E}" destId="{EBB3954C-84BC-4828-B96D-58D5A2D7D59D}" srcOrd="0" destOrd="0" presId="urn:microsoft.com/office/officeart/2005/8/layout/lProcess1"/>
    <dgm:cxn modelId="{611E4D26-776A-4F01-B318-AB52CCFBFC28}" type="presParOf" srcId="{EBB3954C-84BC-4828-B96D-58D5A2D7D59D}" destId="{440781D1-C6AF-470F-889C-2BB7BCC70EDE}" srcOrd="0" destOrd="0" presId="urn:microsoft.com/office/officeart/2005/8/layout/lProcess1"/>
    <dgm:cxn modelId="{296BF85F-262A-43AC-80AE-154A5EDF5536}" type="presParOf" srcId="{EBB3954C-84BC-4828-B96D-58D5A2D7D59D}" destId="{FC88E70E-7E87-4F21-A8AE-B280946EEE29}" srcOrd="1" destOrd="0" presId="urn:microsoft.com/office/officeart/2005/8/layout/lProcess1"/>
    <dgm:cxn modelId="{48F00A83-05EE-4FC7-A45F-951FFEABA359}" type="presParOf" srcId="{EBB3954C-84BC-4828-B96D-58D5A2D7D59D}" destId="{4CAE793E-BE93-4CF7-A57F-609C63646BE6}" srcOrd="2" destOrd="0" presId="urn:microsoft.com/office/officeart/2005/8/layout/lProcess1"/>
    <dgm:cxn modelId="{0FFAC5DD-80ED-4C22-B8D4-13D34E9F2620}" type="presParOf" srcId="{EBB3954C-84BC-4828-B96D-58D5A2D7D59D}" destId="{E201BFD8-B0DF-4BFF-8560-0D035C2EBE28}" srcOrd="3" destOrd="0" presId="urn:microsoft.com/office/officeart/2005/8/layout/lProcess1"/>
    <dgm:cxn modelId="{F7CF36E9-9776-479C-AB93-F74FFF8B7457}" type="presParOf" srcId="{EBB3954C-84BC-4828-B96D-58D5A2D7D59D}" destId="{DB45A663-153E-47F7-9833-178CD1AD1780}" srcOrd="4" destOrd="0" presId="urn:microsoft.com/office/officeart/2005/8/layout/lProcess1"/>
    <dgm:cxn modelId="{B4C40937-A76A-42A0-ABB9-5183E62C0751}" type="presParOf" srcId="{EBB3954C-84BC-4828-B96D-58D5A2D7D59D}" destId="{92ED9E34-A8B9-4CBA-A903-2A4357F1D37A}" srcOrd="5" destOrd="0" presId="urn:microsoft.com/office/officeart/2005/8/layout/lProcess1"/>
    <dgm:cxn modelId="{34932D7D-78CC-412D-8ED2-51CB690F11E1}" type="presParOf" srcId="{EBB3954C-84BC-4828-B96D-58D5A2D7D59D}" destId="{115097D9-8F5F-40E0-B517-B03F790A5AC2}" srcOrd="6" destOrd="0" presId="urn:microsoft.com/office/officeart/2005/8/layout/lProcess1"/>
    <dgm:cxn modelId="{9C67B570-2681-46E2-8035-7A6A6841C408}" type="presParOf" srcId="{BD17E09A-5C40-4C37-9501-A3A3A619F17E}" destId="{740C616D-98B7-40ED-A617-DA3556EFF232}" srcOrd="1" destOrd="0" presId="urn:microsoft.com/office/officeart/2005/8/layout/lProcess1"/>
    <dgm:cxn modelId="{50BD1C74-2C89-4E54-90FA-630C45916DBA}" type="presParOf" srcId="{BD17E09A-5C40-4C37-9501-A3A3A619F17E}" destId="{F0D0A4F3-E522-4692-A646-BD9F04E3E311}" srcOrd="2" destOrd="0" presId="urn:microsoft.com/office/officeart/2005/8/layout/lProcess1"/>
    <dgm:cxn modelId="{58705C80-695E-4774-A893-C6F9FD24DEB7}" type="presParOf" srcId="{F0D0A4F3-E522-4692-A646-BD9F04E3E311}" destId="{5F2E032F-572A-4EF4-968C-B3C493194437}" srcOrd="0" destOrd="0" presId="urn:microsoft.com/office/officeart/2005/8/layout/lProcess1"/>
    <dgm:cxn modelId="{DCCD78A7-2DCD-4648-B6A0-F0DCFF9F137E}" type="presParOf" srcId="{F0D0A4F3-E522-4692-A646-BD9F04E3E311}" destId="{0866E760-E1B3-411B-AD71-D119BB6EE5F2}" srcOrd="1" destOrd="0" presId="urn:microsoft.com/office/officeart/2005/8/layout/lProcess1"/>
    <dgm:cxn modelId="{8EF1741F-ED7F-41B5-8D21-71AF72AD8413}" type="presParOf" srcId="{F0D0A4F3-E522-4692-A646-BD9F04E3E311}" destId="{A1148730-DD27-45B3-B56D-6D9EDB1F7602}" srcOrd="2" destOrd="0" presId="urn:microsoft.com/office/officeart/2005/8/layout/lProcess1"/>
    <dgm:cxn modelId="{279D57C5-5DAB-42ED-9623-16EDF9D3B1BA}" type="presParOf" srcId="{F0D0A4F3-E522-4692-A646-BD9F04E3E311}" destId="{BC2C73FD-DC52-45A9-AFCA-4BCDD26A9BCA}" srcOrd="3" destOrd="0" presId="urn:microsoft.com/office/officeart/2005/8/layout/lProcess1"/>
    <dgm:cxn modelId="{FDDCDE7C-2485-4E58-B2D7-0376B3899ED9}" type="presParOf" srcId="{F0D0A4F3-E522-4692-A646-BD9F04E3E311}" destId="{1959FF7E-FDEB-4DA2-AA2A-A11E3283DFBB}" srcOrd="4" destOrd="0" presId="urn:microsoft.com/office/officeart/2005/8/layout/lProcess1"/>
    <dgm:cxn modelId="{C66B12E3-BF6F-48EF-A34D-3F50775041B8}" type="presParOf" srcId="{F0D0A4F3-E522-4692-A646-BD9F04E3E311}" destId="{D2FCBAA8-EB0C-43A2-8C97-A3D5C0575ECB}" srcOrd="5" destOrd="0" presId="urn:microsoft.com/office/officeart/2005/8/layout/lProcess1"/>
    <dgm:cxn modelId="{55D03113-C51B-41D7-8EA9-BB7759C79D82}" type="presParOf" srcId="{F0D0A4F3-E522-4692-A646-BD9F04E3E311}" destId="{A2A241BA-3392-412B-B812-823495AA4BC2}" srcOrd="6" destOrd="0" presId="urn:microsoft.com/office/officeart/2005/8/layout/lProcess1"/>
    <dgm:cxn modelId="{ED4E1FFC-A9EA-4438-A9DC-A77D0F26EFBB}" type="presParOf" srcId="{F0D0A4F3-E522-4692-A646-BD9F04E3E311}" destId="{60DC9D30-68DC-4CB4-BDC2-DBD060840B29}" srcOrd="7" destOrd="0" presId="urn:microsoft.com/office/officeart/2005/8/layout/lProcess1"/>
    <dgm:cxn modelId="{BD1AC353-E92F-423D-AE97-3E70945636C0}" type="presParOf" srcId="{F0D0A4F3-E522-4692-A646-BD9F04E3E311}" destId="{DA48C2E5-4ECC-4643-AAC5-B4BDBA5805C5}" srcOrd="8" destOrd="0" presId="urn:microsoft.com/office/officeart/2005/8/layout/lProcess1"/>
    <dgm:cxn modelId="{4FE34E56-9428-4D2E-B489-D0A822713785}" type="presParOf" srcId="{F0D0A4F3-E522-4692-A646-BD9F04E3E311}" destId="{5A91F7C1-FCD6-487F-855F-8734E6072DC7}" srcOrd="9" destOrd="0" presId="urn:microsoft.com/office/officeart/2005/8/layout/lProcess1"/>
    <dgm:cxn modelId="{E52D4A21-E751-4437-9B32-E21A3047B5D8}" type="presParOf" srcId="{F0D0A4F3-E522-4692-A646-BD9F04E3E311}" destId="{BA4296DB-EDF9-4669-BF7D-A4D2400BF038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06CE28-E005-45D9-ADE2-60A3E8A1073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FDBAC1A-CA54-4966-872B-D313B16F2E49}">
      <dgm:prSet phldrT="[Text]" custT="1"/>
      <dgm:spPr/>
      <dgm:t>
        <a:bodyPr/>
        <a:lstStyle/>
        <a:p>
          <a:r>
            <a:rPr lang="de-DE" sz="2200" b="1" dirty="0"/>
            <a:t>Wirtschafts-wissenschaftliche </a:t>
          </a:r>
          <a:br>
            <a:rPr lang="de-DE" sz="2200" dirty="0"/>
          </a:br>
          <a:r>
            <a:rPr lang="de-DE" sz="2200" dirty="0"/>
            <a:t>und damit </a:t>
          </a:r>
          <a:r>
            <a:rPr lang="de-DE" sz="2200" b="1" dirty="0"/>
            <a:t>berufsvorbereitende Fächer</a:t>
          </a:r>
        </a:p>
      </dgm:t>
    </dgm:pt>
    <dgm:pt modelId="{CE98DA93-8747-4FD7-B4AC-0A5EE9959EBA}" type="parTrans" cxnId="{0B8FCA7E-AEA7-4C49-A6FB-F310D36B2A11}">
      <dgm:prSet/>
      <dgm:spPr/>
      <dgm:t>
        <a:bodyPr/>
        <a:lstStyle/>
        <a:p>
          <a:endParaRPr lang="de-DE" sz="2200"/>
        </a:p>
      </dgm:t>
    </dgm:pt>
    <dgm:pt modelId="{F000C8DB-30D1-464D-868B-37901DC655DF}" type="sibTrans" cxnId="{0B8FCA7E-AEA7-4C49-A6FB-F310D36B2A11}">
      <dgm:prSet/>
      <dgm:spPr/>
      <dgm:t>
        <a:bodyPr/>
        <a:lstStyle/>
        <a:p>
          <a:endParaRPr lang="de-DE" sz="2200"/>
        </a:p>
      </dgm:t>
    </dgm:pt>
    <dgm:pt modelId="{E811F82B-E66B-4ECA-9CEC-F67F13A80F61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Übungsunternehmen</a:t>
          </a:r>
        </a:p>
      </dgm:t>
    </dgm:pt>
    <dgm:pt modelId="{016A3D05-D38D-4B2A-B8D3-114DA678F60E}" type="parTrans" cxnId="{3C7A4CF1-90FC-47D2-9747-EBA85C12E1B0}">
      <dgm:prSet custT="1"/>
      <dgm:spPr/>
      <dgm:t>
        <a:bodyPr/>
        <a:lstStyle/>
        <a:p>
          <a:endParaRPr lang="de-DE" sz="2200"/>
        </a:p>
      </dgm:t>
    </dgm:pt>
    <dgm:pt modelId="{EF84C953-F543-4ECC-B6FD-E6756AE1B40E}" type="sibTrans" cxnId="{3C7A4CF1-90FC-47D2-9747-EBA85C12E1B0}">
      <dgm:prSet/>
      <dgm:spPr/>
      <dgm:t>
        <a:bodyPr/>
        <a:lstStyle/>
        <a:p>
          <a:endParaRPr lang="de-DE" sz="2200"/>
        </a:p>
      </dgm:t>
    </dgm:pt>
    <dgm:pt modelId="{6EB4769E-1286-4652-9880-EBE980527335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Betriebswirtschaftliche Steuerung und Kontrolle (BSK)</a:t>
          </a:r>
        </a:p>
      </dgm:t>
    </dgm:pt>
    <dgm:pt modelId="{2FD6DA3A-56C7-4086-BCD2-39079E14C40C}" type="parTrans" cxnId="{01DE45F3-9398-4FA8-AA03-CA3FFC1D7C4C}">
      <dgm:prSet custT="1"/>
      <dgm:spPr/>
      <dgm:t>
        <a:bodyPr/>
        <a:lstStyle/>
        <a:p>
          <a:endParaRPr lang="de-DE" sz="2200"/>
        </a:p>
      </dgm:t>
    </dgm:pt>
    <dgm:pt modelId="{67E9C521-515E-462B-B306-8EEA05D42065}" type="sibTrans" cxnId="{01DE45F3-9398-4FA8-AA03-CA3FFC1D7C4C}">
      <dgm:prSet/>
      <dgm:spPr/>
      <dgm:t>
        <a:bodyPr/>
        <a:lstStyle/>
        <a:p>
          <a:endParaRPr lang="de-DE" sz="2200"/>
        </a:p>
      </dgm:t>
    </dgm:pt>
    <dgm:pt modelId="{93786D7F-20AD-434A-A3E5-DDE5C2175AB1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Informations-</a:t>
          </a:r>
          <a:br>
            <a:rPr lang="de-DE" sz="2200" dirty="0">
              <a:solidFill>
                <a:srgbClr val="0070C0"/>
              </a:solidFill>
            </a:rPr>
          </a:br>
          <a:r>
            <a:rPr lang="de-DE" sz="2200" dirty="0" err="1">
              <a:solidFill>
                <a:srgbClr val="0070C0"/>
              </a:solidFill>
            </a:rPr>
            <a:t>verarbeitung</a:t>
          </a:r>
          <a:endParaRPr lang="de-DE" sz="2200" dirty="0">
            <a:solidFill>
              <a:srgbClr val="0070C0"/>
            </a:solidFill>
          </a:endParaRPr>
        </a:p>
      </dgm:t>
    </dgm:pt>
    <dgm:pt modelId="{6352CE55-BBD4-478B-8224-78E0FA677BB8}" type="parTrans" cxnId="{9A58DE42-3A2A-407C-96C1-997DFBA6268F}">
      <dgm:prSet custT="1"/>
      <dgm:spPr/>
      <dgm:t>
        <a:bodyPr/>
        <a:lstStyle/>
        <a:p>
          <a:endParaRPr lang="de-DE" sz="2200"/>
        </a:p>
      </dgm:t>
    </dgm:pt>
    <dgm:pt modelId="{F691123F-FB68-425F-AE6A-068568F206D3}" type="sibTrans" cxnId="{9A58DE42-3A2A-407C-96C1-997DFBA6268F}">
      <dgm:prSet/>
      <dgm:spPr/>
      <dgm:t>
        <a:bodyPr/>
        <a:lstStyle/>
        <a:p>
          <a:endParaRPr lang="de-DE" sz="2200"/>
        </a:p>
      </dgm:t>
    </dgm:pt>
    <dgm:pt modelId="{CB0F858D-1E14-4B80-9F5C-C177E35EC465}">
      <dgm:prSet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b="0" dirty="0">
              <a:solidFill>
                <a:srgbClr val="0070C0"/>
              </a:solidFill>
            </a:rPr>
            <a:t>Wirtschaftsgeographie</a:t>
          </a:r>
        </a:p>
      </dgm:t>
    </dgm:pt>
    <dgm:pt modelId="{22DAF808-2A69-4697-A481-6198FE962C26}" type="parTrans" cxnId="{BBD9EA5C-77AE-4BD7-8F27-AB94ED8F493A}">
      <dgm:prSet custT="1"/>
      <dgm:spPr/>
      <dgm:t>
        <a:bodyPr/>
        <a:lstStyle/>
        <a:p>
          <a:endParaRPr lang="de-DE" sz="2200"/>
        </a:p>
      </dgm:t>
    </dgm:pt>
    <dgm:pt modelId="{B63AF9CB-1755-44CF-9DBD-60B3C3419504}" type="sibTrans" cxnId="{BBD9EA5C-77AE-4BD7-8F27-AB94ED8F493A}">
      <dgm:prSet/>
      <dgm:spPr/>
      <dgm:t>
        <a:bodyPr/>
        <a:lstStyle/>
        <a:p>
          <a:endParaRPr lang="de-DE" sz="2200"/>
        </a:p>
      </dgm:t>
    </dgm:pt>
    <dgm:pt modelId="{543B7D49-99A5-4825-BAAA-41FC8FEC709F}" type="pres">
      <dgm:prSet presAssocID="{5706CE28-E005-45D9-ADE2-60A3E8A1073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4F12183-2B70-46BC-8E7B-639E42FBFEF1}" type="pres">
      <dgm:prSet presAssocID="{FFDBAC1A-CA54-4966-872B-D313B16F2E49}" presName="root1" presStyleCnt="0"/>
      <dgm:spPr/>
    </dgm:pt>
    <dgm:pt modelId="{B756CDFE-9452-48F9-8343-3F19A20989F0}" type="pres">
      <dgm:prSet presAssocID="{FFDBAC1A-CA54-4966-872B-D313B16F2E49}" presName="LevelOneTextNode" presStyleLbl="node0" presStyleIdx="0" presStyleCnt="1" custAng="5400000" custScaleX="351137" custScaleY="75652" custLinFactNeighborX="-27897">
        <dgm:presLayoutVars>
          <dgm:chPref val="3"/>
        </dgm:presLayoutVars>
      </dgm:prSet>
      <dgm:spPr>
        <a:prstGeom prst="roundRect">
          <a:avLst/>
        </a:prstGeom>
      </dgm:spPr>
    </dgm:pt>
    <dgm:pt modelId="{1E67B15C-634C-4B41-B998-FC94844DC11B}" type="pres">
      <dgm:prSet presAssocID="{FFDBAC1A-CA54-4966-872B-D313B16F2E49}" presName="level2hierChild" presStyleCnt="0"/>
      <dgm:spPr/>
    </dgm:pt>
    <dgm:pt modelId="{1C5C6C20-407B-4DF6-91C7-AD62A4C9F04F}" type="pres">
      <dgm:prSet presAssocID="{016A3D05-D38D-4B2A-B8D3-114DA678F60E}" presName="conn2-1" presStyleLbl="parChTrans1D2" presStyleIdx="0" presStyleCnt="4"/>
      <dgm:spPr/>
    </dgm:pt>
    <dgm:pt modelId="{3B35AB90-BA83-420F-BD93-EEC143B12F07}" type="pres">
      <dgm:prSet presAssocID="{016A3D05-D38D-4B2A-B8D3-114DA678F60E}" presName="connTx" presStyleLbl="parChTrans1D2" presStyleIdx="0" presStyleCnt="4"/>
      <dgm:spPr/>
    </dgm:pt>
    <dgm:pt modelId="{C99A30F8-3693-4372-8160-7573551B9C19}" type="pres">
      <dgm:prSet presAssocID="{E811F82B-E66B-4ECA-9CEC-F67F13A80F61}" presName="root2" presStyleCnt="0"/>
      <dgm:spPr/>
    </dgm:pt>
    <dgm:pt modelId="{A724EBD0-FAED-4A55-AF5C-1C108B5C8E6E}" type="pres">
      <dgm:prSet presAssocID="{E811F82B-E66B-4ECA-9CEC-F67F13A80F61}" presName="LevelTwoTextNode" presStyleLbl="node2" presStyleIdx="0" presStyleCnt="4" custScaleX="111336" custScaleY="114143">
        <dgm:presLayoutVars>
          <dgm:chPref val="3"/>
        </dgm:presLayoutVars>
      </dgm:prSet>
      <dgm:spPr>
        <a:prstGeom prst="roundRect">
          <a:avLst/>
        </a:prstGeom>
      </dgm:spPr>
    </dgm:pt>
    <dgm:pt modelId="{819EC911-822D-40CE-8798-87020E7409D4}" type="pres">
      <dgm:prSet presAssocID="{E811F82B-E66B-4ECA-9CEC-F67F13A80F61}" presName="level3hierChild" presStyleCnt="0"/>
      <dgm:spPr/>
    </dgm:pt>
    <dgm:pt modelId="{C04E3DBB-6CD5-46EC-89C6-2E28A41B9913}" type="pres">
      <dgm:prSet presAssocID="{2FD6DA3A-56C7-4086-BCD2-39079E14C40C}" presName="conn2-1" presStyleLbl="parChTrans1D2" presStyleIdx="1" presStyleCnt="4"/>
      <dgm:spPr/>
    </dgm:pt>
    <dgm:pt modelId="{0520ACB0-50BE-4960-B996-FD59D95FE2D9}" type="pres">
      <dgm:prSet presAssocID="{2FD6DA3A-56C7-4086-BCD2-39079E14C40C}" presName="connTx" presStyleLbl="parChTrans1D2" presStyleIdx="1" presStyleCnt="4"/>
      <dgm:spPr/>
    </dgm:pt>
    <dgm:pt modelId="{008D9A9E-E0E7-44E5-B845-858D9A5F80E3}" type="pres">
      <dgm:prSet presAssocID="{6EB4769E-1286-4652-9880-EBE980527335}" presName="root2" presStyleCnt="0"/>
      <dgm:spPr/>
    </dgm:pt>
    <dgm:pt modelId="{8AEA1CA1-BDC4-4249-8AAA-7BB979259910}" type="pres">
      <dgm:prSet presAssocID="{6EB4769E-1286-4652-9880-EBE980527335}" presName="LevelTwoTextNode" presStyleLbl="node2" presStyleIdx="1" presStyleCnt="4" custScaleX="110178" custScaleY="114143">
        <dgm:presLayoutVars>
          <dgm:chPref val="3"/>
        </dgm:presLayoutVars>
      </dgm:prSet>
      <dgm:spPr>
        <a:prstGeom prst="roundRect">
          <a:avLst/>
        </a:prstGeom>
      </dgm:spPr>
    </dgm:pt>
    <dgm:pt modelId="{7538BD41-FF50-464A-A818-5DE760CA3BEE}" type="pres">
      <dgm:prSet presAssocID="{6EB4769E-1286-4652-9880-EBE980527335}" presName="level3hierChild" presStyleCnt="0"/>
      <dgm:spPr/>
    </dgm:pt>
    <dgm:pt modelId="{7C0D3A88-553F-4497-AEAD-8C596C42CF11}" type="pres">
      <dgm:prSet presAssocID="{6352CE55-BBD4-478B-8224-78E0FA677BB8}" presName="conn2-1" presStyleLbl="parChTrans1D2" presStyleIdx="2" presStyleCnt="4"/>
      <dgm:spPr/>
    </dgm:pt>
    <dgm:pt modelId="{1F58FB53-4DC2-4057-89CD-43CBD8303487}" type="pres">
      <dgm:prSet presAssocID="{6352CE55-BBD4-478B-8224-78E0FA677BB8}" presName="connTx" presStyleLbl="parChTrans1D2" presStyleIdx="2" presStyleCnt="4"/>
      <dgm:spPr/>
    </dgm:pt>
    <dgm:pt modelId="{C87C2DEF-555D-42FD-9972-F0DF36826AAB}" type="pres">
      <dgm:prSet presAssocID="{93786D7F-20AD-434A-A3E5-DDE5C2175AB1}" presName="root2" presStyleCnt="0"/>
      <dgm:spPr/>
    </dgm:pt>
    <dgm:pt modelId="{D1EADEF7-5B86-4C9E-93D6-7335BE9F7D08}" type="pres">
      <dgm:prSet presAssocID="{93786D7F-20AD-434A-A3E5-DDE5C2175AB1}" presName="LevelTwoTextNode" presStyleLbl="node2" presStyleIdx="2" presStyleCnt="4" custScaleX="110178" custScaleY="114143">
        <dgm:presLayoutVars>
          <dgm:chPref val="3"/>
        </dgm:presLayoutVars>
      </dgm:prSet>
      <dgm:spPr>
        <a:prstGeom prst="roundRect">
          <a:avLst/>
        </a:prstGeom>
      </dgm:spPr>
    </dgm:pt>
    <dgm:pt modelId="{78208F27-65CD-4C91-B5DF-8D3A179545DF}" type="pres">
      <dgm:prSet presAssocID="{93786D7F-20AD-434A-A3E5-DDE5C2175AB1}" presName="level3hierChild" presStyleCnt="0"/>
      <dgm:spPr/>
    </dgm:pt>
    <dgm:pt modelId="{9AD9D382-52D0-4D74-B6E5-B381630553B4}" type="pres">
      <dgm:prSet presAssocID="{22DAF808-2A69-4697-A481-6198FE962C26}" presName="conn2-1" presStyleLbl="parChTrans1D2" presStyleIdx="3" presStyleCnt="4"/>
      <dgm:spPr/>
    </dgm:pt>
    <dgm:pt modelId="{94F9AA97-4543-4AE7-96E8-7920578587CA}" type="pres">
      <dgm:prSet presAssocID="{22DAF808-2A69-4697-A481-6198FE962C26}" presName="connTx" presStyleLbl="parChTrans1D2" presStyleIdx="3" presStyleCnt="4"/>
      <dgm:spPr/>
    </dgm:pt>
    <dgm:pt modelId="{FAED188D-C3F9-42DF-908A-C9A4B4158308}" type="pres">
      <dgm:prSet presAssocID="{CB0F858D-1E14-4B80-9F5C-C177E35EC465}" presName="root2" presStyleCnt="0"/>
      <dgm:spPr/>
    </dgm:pt>
    <dgm:pt modelId="{23D1F67A-B013-4902-9926-55950D008E9E}" type="pres">
      <dgm:prSet presAssocID="{CB0F858D-1E14-4B80-9F5C-C177E35EC465}" presName="LevelTwoTextNode" presStyleLbl="node2" presStyleIdx="3" presStyleCnt="4" custScaleX="110178" custScaleY="115498">
        <dgm:presLayoutVars>
          <dgm:chPref val="3"/>
        </dgm:presLayoutVars>
      </dgm:prSet>
      <dgm:spPr>
        <a:prstGeom prst="roundRect">
          <a:avLst/>
        </a:prstGeom>
      </dgm:spPr>
    </dgm:pt>
    <dgm:pt modelId="{9295CA8F-7958-4B8A-AF73-75BBCDF13905}" type="pres">
      <dgm:prSet presAssocID="{CB0F858D-1E14-4B80-9F5C-C177E35EC465}" presName="level3hierChild" presStyleCnt="0"/>
      <dgm:spPr/>
    </dgm:pt>
  </dgm:ptLst>
  <dgm:cxnLst>
    <dgm:cxn modelId="{5BB60507-FD64-40B6-8134-240E5611814A}" type="presOf" srcId="{CB0F858D-1E14-4B80-9F5C-C177E35EC465}" destId="{23D1F67A-B013-4902-9926-55950D008E9E}" srcOrd="0" destOrd="0" presId="urn:microsoft.com/office/officeart/2008/layout/HorizontalMultiLevelHierarchy"/>
    <dgm:cxn modelId="{8FDFB624-7AED-4483-A0AD-6288AAA60569}" type="presOf" srcId="{22DAF808-2A69-4697-A481-6198FE962C26}" destId="{94F9AA97-4543-4AE7-96E8-7920578587CA}" srcOrd="1" destOrd="0" presId="urn:microsoft.com/office/officeart/2008/layout/HorizontalMultiLevelHierarchy"/>
    <dgm:cxn modelId="{43D6992D-EC23-4055-B416-AE9F7F902C68}" type="presOf" srcId="{6352CE55-BBD4-478B-8224-78E0FA677BB8}" destId="{1F58FB53-4DC2-4057-89CD-43CBD8303487}" srcOrd="1" destOrd="0" presId="urn:microsoft.com/office/officeart/2008/layout/HorizontalMultiLevelHierarchy"/>
    <dgm:cxn modelId="{BBD9EA5C-77AE-4BD7-8F27-AB94ED8F493A}" srcId="{FFDBAC1A-CA54-4966-872B-D313B16F2E49}" destId="{CB0F858D-1E14-4B80-9F5C-C177E35EC465}" srcOrd="3" destOrd="0" parTransId="{22DAF808-2A69-4697-A481-6198FE962C26}" sibTransId="{B63AF9CB-1755-44CF-9DBD-60B3C3419504}"/>
    <dgm:cxn modelId="{75818F41-2284-4732-B151-FB03D214890D}" type="presOf" srcId="{6EB4769E-1286-4652-9880-EBE980527335}" destId="{8AEA1CA1-BDC4-4249-8AAA-7BB979259910}" srcOrd="0" destOrd="0" presId="urn:microsoft.com/office/officeart/2008/layout/HorizontalMultiLevelHierarchy"/>
    <dgm:cxn modelId="{9A58DE42-3A2A-407C-96C1-997DFBA6268F}" srcId="{FFDBAC1A-CA54-4966-872B-D313B16F2E49}" destId="{93786D7F-20AD-434A-A3E5-DDE5C2175AB1}" srcOrd="2" destOrd="0" parTransId="{6352CE55-BBD4-478B-8224-78E0FA677BB8}" sibTransId="{F691123F-FB68-425F-AE6A-068568F206D3}"/>
    <dgm:cxn modelId="{0B8FCA7E-AEA7-4C49-A6FB-F310D36B2A11}" srcId="{5706CE28-E005-45D9-ADE2-60A3E8A1073F}" destId="{FFDBAC1A-CA54-4966-872B-D313B16F2E49}" srcOrd="0" destOrd="0" parTransId="{CE98DA93-8747-4FD7-B4AC-0A5EE9959EBA}" sibTransId="{F000C8DB-30D1-464D-868B-37901DC655DF}"/>
    <dgm:cxn modelId="{50A9C898-061B-4109-A196-6E4A7F2BA6A4}" type="presOf" srcId="{016A3D05-D38D-4B2A-B8D3-114DA678F60E}" destId="{1C5C6C20-407B-4DF6-91C7-AD62A4C9F04F}" srcOrd="0" destOrd="0" presId="urn:microsoft.com/office/officeart/2008/layout/HorizontalMultiLevelHierarchy"/>
    <dgm:cxn modelId="{6CB2C9A3-D8CA-4C85-9CD8-1EE37F0652FA}" type="presOf" srcId="{22DAF808-2A69-4697-A481-6198FE962C26}" destId="{9AD9D382-52D0-4D74-B6E5-B381630553B4}" srcOrd="0" destOrd="0" presId="urn:microsoft.com/office/officeart/2008/layout/HorizontalMultiLevelHierarchy"/>
    <dgm:cxn modelId="{EE063CA5-66E1-4893-BDE9-1A4BA200FB52}" type="presOf" srcId="{FFDBAC1A-CA54-4966-872B-D313B16F2E49}" destId="{B756CDFE-9452-48F9-8343-3F19A20989F0}" srcOrd="0" destOrd="0" presId="urn:microsoft.com/office/officeart/2008/layout/HorizontalMultiLevelHierarchy"/>
    <dgm:cxn modelId="{2F9096CD-93C2-40DE-A2A8-8064388DEB9C}" type="presOf" srcId="{6352CE55-BBD4-478B-8224-78E0FA677BB8}" destId="{7C0D3A88-553F-4497-AEAD-8C596C42CF11}" srcOrd="0" destOrd="0" presId="urn:microsoft.com/office/officeart/2008/layout/HorizontalMultiLevelHierarchy"/>
    <dgm:cxn modelId="{95BEB0DB-4A2A-418F-A698-FA557C03E0CD}" type="presOf" srcId="{93786D7F-20AD-434A-A3E5-DDE5C2175AB1}" destId="{D1EADEF7-5B86-4C9E-93D6-7335BE9F7D08}" srcOrd="0" destOrd="0" presId="urn:microsoft.com/office/officeart/2008/layout/HorizontalMultiLevelHierarchy"/>
    <dgm:cxn modelId="{363E0AE1-4C4D-4F1F-8663-A2A7DCCFAD08}" type="presOf" srcId="{E811F82B-E66B-4ECA-9CEC-F67F13A80F61}" destId="{A724EBD0-FAED-4A55-AF5C-1C108B5C8E6E}" srcOrd="0" destOrd="0" presId="urn:microsoft.com/office/officeart/2008/layout/HorizontalMultiLevelHierarchy"/>
    <dgm:cxn modelId="{58F06AE1-71E4-4D1B-9AAA-6AE6FE33126D}" type="presOf" srcId="{2FD6DA3A-56C7-4086-BCD2-39079E14C40C}" destId="{0520ACB0-50BE-4960-B996-FD59D95FE2D9}" srcOrd="1" destOrd="0" presId="urn:microsoft.com/office/officeart/2008/layout/HorizontalMultiLevelHierarchy"/>
    <dgm:cxn modelId="{16369FE4-F745-4301-A831-AC5FFA1C97F6}" type="presOf" srcId="{2FD6DA3A-56C7-4086-BCD2-39079E14C40C}" destId="{C04E3DBB-6CD5-46EC-89C6-2E28A41B9913}" srcOrd="0" destOrd="0" presId="urn:microsoft.com/office/officeart/2008/layout/HorizontalMultiLevelHierarchy"/>
    <dgm:cxn modelId="{3C7A4CF1-90FC-47D2-9747-EBA85C12E1B0}" srcId="{FFDBAC1A-CA54-4966-872B-D313B16F2E49}" destId="{E811F82B-E66B-4ECA-9CEC-F67F13A80F61}" srcOrd="0" destOrd="0" parTransId="{016A3D05-D38D-4B2A-B8D3-114DA678F60E}" sibTransId="{EF84C953-F543-4ECC-B6FD-E6756AE1B40E}"/>
    <dgm:cxn modelId="{8A061CF3-08C4-40E2-BFBA-3EC8D5CBC18D}" type="presOf" srcId="{5706CE28-E005-45D9-ADE2-60A3E8A1073F}" destId="{543B7D49-99A5-4825-BAAA-41FC8FEC709F}" srcOrd="0" destOrd="0" presId="urn:microsoft.com/office/officeart/2008/layout/HorizontalMultiLevelHierarchy"/>
    <dgm:cxn modelId="{01DE45F3-9398-4FA8-AA03-CA3FFC1D7C4C}" srcId="{FFDBAC1A-CA54-4966-872B-D313B16F2E49}" destId="{6EB4769E-1286-4652-9880-EBE980527335}" srcOrd="1" destOrd="0" parTransId="{2FD6DA3A-56C7-4086-BCD2-39079E14C40C}" sibTransId="{67E9C521-515E-462B-B306-8EEA05D42065}"/>
    <dgm:cxn modelId="{2C946FFE-D55B-4FFD-8974-BB45EAA3AC6D}" type="presOf" srcId="{016A3D05-D38D-4B2A-B8D3-114DA678F60E}" destId="{3B35AB90-BA83-420F-BD93-EEC143B12F07}" srcOrd="1" destOrd="0" presId="urn:microsoft.com/office/officeart/2008/layout/HorizontalMultiLevelHierarchy"/>
    <dgm:cxn modelId="{A9969B3E-AF60-4D5D-80C3-E13D002A7A32}" type="presParOf" srcId="{543B7D49-99A5-4825-BAAA-41FC8FEC709F}" destId="{84F12183-2B70-46BC-8E7B-639E42FBFEF1}" srcOrd="0" destOrd="0" presId="urn:microsoft.com/office/officeart/2008/layout/HorizontalMultiLevelHierarchy"/>
    <dgm:cxn modelId="{7348854B-06FC-4F83-9475-0E12F04906EA}" type="presParOf" srcId="{84F12183-2B70-46BC-8E7B-639E42FBFEF1}" destId="{B756CDFE-9452-48F9-8343-3F19A20989F0}" srcOrd="0" destOrd="0" presId="urn:microsoft.com/office/officeart/2008/layout/HorizontalMultiLevelHierarchy"/>
    <dgm:cxn modelId="{BA24481B-156A-4E48-947F-FE73E6B503DD}" type="presParOf" srcId="{84F12183-2B70-46BC-8E7B-639E42FBFEF1}" destId="{1E67B15C-634C-4B41-B998-FC94844DC11B}" srcOrd="1" destOrd="0" presId="urn:microsoft.com/office/officeart/2008/layout/HorizontalMultiLevelHierarchy"/>
    <dgm:cxn modelId="{755D64BE-51C4-4822-8656-A5AF5AD46A96}" type="presParOf" srcId="{1E67B15C-634C-4B41-B998-FC94844DC11B}" destId="{1C5C6C20-407B-4DF6-91C7-AD62A4C9F04F}" srcOrd="0" destOrd="0" presId="urn:microsoft.com/office/officeart/2008/layout/HorizontalMultiLevelHierarchy"/>
    <dgm:cxn modelId="{A82F629F-72C6-4970-A39F-E1F6CF4E720C}" type="presParOf" srcId="{1C5C6C20-407B-4DF6-91C7-AD62A4C9F04F}" destId="{3B35AB90-BA83-420F-BD93-EEC143B12F07}" srcOrd="0" destOrd="0" presId="urn:microsoft.com/office/officeart/2008/layout/HorizontalMultiLevelHierarchy"/>
    <dgm:cxn modelId="{8FBE03C8-CE82-4CA0-89C8-8EA9ACFB6645}" type="presParOf" srcId="{1E67B15C-634C-4B41-B998-FC94844DC11B}" destId="{C99A30F8-3693-4372-8160-7573551B9C19}" srcOrd="1" destOrd="0" presId="urn:microsoft.com/office/officeart/2008/layout/HorizontalMultiLevelHierarchy"/>
    <dgm:cxn modelId="{8E07F641-FA20-4F48-B8C0-1BCA8A08BF7D}" type="presParOf" srcId="{C99A30F8-3693-4372-8160-7573551B9C19}" destId="{A724EBD0-FAED-4A55-AF5C-1C108B5C8E6E}" srcOrd="0" destOrd="0" presId="urn:microsoft.com/office/officeart/2008/layout/HorizontalMultiLevelHierarchy"/>
    <dgm:cxn modelId="{D731F550-A59E-4B0D-B6F0-50FC2377C1CC}" type="presParOf" srcId="{C99A30F8-3693-4372-8160-7573551B9C19}" destId="{819EC911-822D-40CE-8798-87020E7409D4}" srcOrd="1" destOrd="0" presId="urn:microsoft.com/office/officeart/2008/layout/HorizontalMultiLevelHierarchy"/>
    <dgm:cxn modelId="{E9EC7B78-D4FD-4F0A-A2DA-0EF1BD28C839}" type="presParOf" srcId="{1E67B15C-634C-4B41-B998-FC94844DC11B}" destId="{C04E3DBB-6CD5-46EC-89C6-2E28A41B9913}" srcOrd="2" destOrd="0" presId="urn:microsoft.com/office/officeart/2008/layout/HorizontalMultiLevelHierarchy"/>
    <dgm:cxn modelId="{46DDFA18-0FCE-4802-B738-09F6E641B8A2}" type="presParOf" srcId="{C04E3DBB-6CD5-46EC-89C6-2E28A41B9913}" destId="{0520ACB0-50BE-4960-B996-FD59D95FE2D9}" srcOrd="0" destOrd="0" presId="urn:microsoft.com/office/officeart/2008/layout/HorizontalMultiLevelHierarchy"/>
    <dgm:cxn modelId="{7D116053-B176-4FD9-A6CD-D48B5D098360}" type="presParOf" srcId="{1E67B15C-634C-4B41-B998-FC94844DC11B}" destId="{008D9A9E-E0E7-44E5-B845-858D9A5F80E3}" srcOrd="3" destOrd="0" presId="urn:microsoft.com/office/officeart/2008/layout/HorizontalMultiLevelHierarchy"/>
    <dgm:cxn modelId="{277F9F2C-6CDF-468C-B28D-92F7B962AB0F}" type="presParOf" srcId="{008D9A9E-E0E7-44E5-B845-858D9A5F80E3}" destId="{8AEA1CA1-BDC4-4249-8AAA-7BB979259910}" srcOrd="0" destOrd="0" presId="urn:microsoft.com/office/officeart/2008/layout/HorizontalMultiLevelHierarchy"/>
    <dgm:cxn modelId="{06153D21-5453-4E86-86F4-B99AB0EEC40E}" type="presParOf" srcId="{008D9A9E-E0E7-44E5-B845-858D9A5F80E3}" destId="{7538BD41-FF50-464A-A818-5DE760CA3BEE}" srcOrd="1" destOrd="0" presId="urn:microsoft.com/office/officeart/2008/layout/HorizontalMultiLevelHierarchy"/>
    <dgm:cxn modelId="{180323AE-DC61-4DBF-9AF4-AE1596268659}" type="presParOf" srcId="{1E67B15C-634C-4B41-B998-FC94844DC11B}" destId="{7C0D3A88-553F-4497-AEAD-8C596C42CF11}" srcOrd="4" destOrd="0" presId="urn:microsoft.com/office/officeart/2008/layout/HorizontalMultiLevelHierarchy"/>
    <dgm:cxn modelId="{A7F3A0C0-F49E-4246-B75C-D300CF386FFB}" type="presParOf" srcId="{7C0D3A88-553F-4497-AEAD-8C596C42CF11}" destId="{1F58FB53-4DC2-4057-89CD-43CBD8303487}" srcOrd="0" destOrd="0" presId="urn:microsoft.com/office/officeart/2008/layout/HorizontalMultiLevelHierarchy"/>
    <dgm:cxn modelId="{088B1A00-030F-4B6B-8D3E-F5B1ECAE4155}" type="presParOf" srcId="{1E67B15C-634C-4B41-B998-FC94844DC11B}" destId="{C87C2DEF-555D-42FD-9972-F0DF36826AAB}" srcOrd="5" destOrd="0" presId="urn:microsoft.com/office/officeart/2008/layout/HorizontalMultiLevelHierarchy"/>
    <dgm:cxn modelId="{740A6BFE-4D85-426A-AC18-70B8852A88EB}" type="presParOf" srcId="{C87C2DEF-555D-42FD-9972-F0DF36826AAB}" destId="{D1EADEF7-5B86-4C9E-93D6-7335BE9F7D08}" srcOrd="0" destOrd="0" presId="urn:microsoft.com/office/officeart/2008/layout/HorizontalMultiLevelHierarchy"/>
    <dgm:cxn modelId="{96DBC2C3-3DF7-4E9A-A61B-B5B83F1319CB}" type="presParOf" srcId="{C87C2DEF-555D-42FD-9972-F0DF36826AAB}" destId="{78208F27-65CD-4C91-B5DF-8D3A179545DF}" srcOrd="1" destOrd="0" presId="urn:microsoft.com/office/officeart/2008/layout/HorizontalMultiLevelHierarchy"/>
    <dgm:cxn modelId="{A0054EC1-E779-4B26-940C-018E975DAFFE}" type="presParOf" srcId="{1E67B15C-634C-4B41-B998-FC94844DC11B}" destId="{9AD9D382-52D0-4D74-B6E5-B381630553B4}" srcOrd="6" destOrd="0" presId="urn:microsoft.com/office/officeart/2008/layout/HorizontalMultiLevelHierarchy"/>
    <dgm:cxn modelId="{BB7E5147-8707-45C3-8DCB-55C1234E856F}" type="presParOf" srcId="{9AD9D382-52D0-4D74-B6E5-B381630553B4}" destId="{94F9AA97-4543-4AE7-96E8-7920578587CA}" srcOrd="0" destOrd="0" presId="urn:microsoft.com/office/officeart/2008/layout/HorizontalMultiLevelHierarchy"/>
    <dgm:cxn modelId="{00D2FF9D-6B0F-4F10-9783-D8050FE20012}" type="presParOf" srcId="{1E67B15C-634C-4B41-B998-FC94844DC11B}" destId="{FAED188D-C3F9-42DF-908A-C9A4B4158308}" srcOrd="7" destOrd="0" presId="urn:microsoft.com/office/officeart/2008/layout/HorizontalMultiLevelHierarchy"/>
    <dgm:cxn modelId="{534510F4-8C7D-4CB0-BDBA-4B32EAB62AB6}" type="presParOf" srcId="{FAED188D-C3F9-42DF-908A-C9A4B4158308}" destId="{23D1F67A-B013-4902-9926-55950D008E9E}" srcOrd="0" destOrd="0" presId="urn:microsoft.com/office/officeart/2008/layout/HorizontalMultiLevelHierarchy"/>
    <dgm:cxn modelId="{70D5DFC6-42D6-4665-AC6F-B2A5534C2CF4}" type="presParOf" srcId="{FAED188D-C3F9-42DF-908A-C9A4B4158308}" destId="{9295CA8F-7958-4B8A-AF73-75BBCDF1390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9083A9-9E15-40EF-96EA-7DCD38D9AE2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21777E0-13FD-42C1-9310-05C6C30B4AF4}">
      <dgm:prSet phldrT="[Text]" custT="1"/>
      <dgm:spPr/>
      <dgm:t>
        <a:bodyPr/>
        <a:lstStyle/>
        <a:p>
          <a:r>
            <a:rPr lang="de-DE" sz="2200" b="1" dirty="0"/>
            <a:t>Schülerinnen und Schüler …</a:t>
          </a:r>
        </a:p>
      </dgm:t>
    </dgm:pt>
    <dgm:pt modelId="{66668BB8-1E33-4A4E-AC21-6ECBD36FE2DF}" type="parTrans" cxnId="{436A6D76-59D3-4903-A542-76E349C2E496}">
      <dgm:prSet/>
      <dgm:spPr/>
      <dgm:t>
        <a:bodyPr/>
        <a:lstStyle/>
        <a:p>
          <a:endParaRPr lang="de-DE" sz="2200"/>
        </a:p>
      </dgm:t>
    </dgm:pt>
    <dgm:pt modelId="{8FD6F32B-84AE-4609-8846-256F8B677C1C}" type="sibTrans" cxnId="{436A6D76-59D3-4903-A542-76E349C2E496}">
      <dgm:prSet/>
      <dgm:spPr/>
      <dgm:t>
        <a:bodyPr/>
        <a:lstStyle/>
        <a:p>
          <a:endParaRPr lang="de-DE" sz="2200"/>
        </a:p>
      </dgm:t>
    </dgm:pt>
    <dgm:pt modelId="{0ED6D26A-12D2-4B7D-AA8A-752FA342DE25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Versicherungen, Mietverträge, Ratenverträge …</a:t>
          </a:r>
        </a:p>
      </dgm:t>
    </dgm:pt>
    <dgm:pt modelId="{0A0BC653-EFF6-4CD4-B194-347592DEF428}" type="parTrans" cxnId="{C6FEC28E-1C94-482E-8732-C724267A9687}">
      <dgm:prSet/>
      <dgm:spPr/>
      <dgm:t>
        <a:bodyPr/>
        <a:lstStyle/>
        <a:p>
          <a:endParaRPr lang="de-DE"/>
        </a:p>
      </dgm:t>
    </dgm:pt>
    <dgm:pt modelId="{44B4D017-D85B-4606-B67B-565184C93E91}" type="sibTrans" cxnId="{C6FEC28E-1C94-482E-8732-C724267A9687}">
      <dgm:prSet/>
      <dgm:spPr/>
      <dgm:t>
        <a:bodyPr/>
        <a:lstStyle/>
        <a:p>
          <a:endParaRPr lang="de-DE"/>
        </a:p>
      </dgm:t>
    </dgm:pt>
    <dgm:pt modelId="{D1E8BD7D-F4A0-4B07-9EE9-37193817F204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Lohn- und Gehaltsabrechnung</a:t>
          </a:r>
        </a:p>
      </dgm:t>
    </dgm:pt>
    <dgm:pt modelId="{98866618-9077-4955-98F0-E8CDF2662662}" type="parTrans" cxnId="{41A81A64-703F-44AA-9968-A368CFCB57AD}">
      <dgm:prSet/>
      <dgm:spPr/>
      <dgm:t>
        <a:bodyPr/>
        <a:lstStyle/>
        <a:p>
          <a:endParaRPr lang="de-DE"/>
        </a:p>
      </dgm:t>
    </dgm:pt>
    <dgm:pt modelId="{EFE20858-FEB6-40B3-8D92-8D756939CEFC}" type="sibTrans" cxnId="{41A81A64-703F-44AA-9968-A368CFCB57AD}">
      <dgm:prSet/>
      <dgm:spPr/>
      <dgm:t>
        <a:bodyPr/>
        <a:lstStyle/>
        <a:p>
          <a:endParaRPr lang="de-DE"/>
        </a:p>
      </dgm:t>
    </dgm:pt>
    <dgm:pt modelId="{A4204E01-F200-4F2C-991D-871FD8DC9C4D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Girokonto, Sparbuch, Aktien, Fonds, Börse, Kredit vs. Leasing …</a:t>
          </a:r>
        </a:p>
      </dgm:t>
    </dgm:pt>
    <dgm:pt modelId="{8CBF2697-C162-4D27-89C7-1107282DC883}" type="parTrans" cxnId="{7CE47A96-6AA0-4CD5-8D09-6FFA48405910}">
      <dgm:prSet/>
      <dgm:spPr/>
      <dgm:t>
        <a:bodyPr/>
        <a:lstStyle/>
        <a:p>
          <a:endParaRPr lang="de-DE"/>
        </a:p>
      </dgm:t>
    </dgm:pt>
    <dgm:pt modelId="{96F349A4-DE48-4CD4-93BF-94D9015AA82D}" type="sibTrans" cxnId="{7CE47A96-6AA0-4CD5-8D09-6FFA48405910}">
      <dgm:prSet/>
      <dgm:spPr/>
      <dgm:t>
        <a:bodyPr/>
        <a:lstStyle/>
        <a:p>
          <a:endParaRPr lang="de-DE"/>
        </a:p>
      </dgm:t>
    </dgm:pt>
    <dgm:pt modelId="{3C2F49E9-3F62-4EFD-B387-123E2E85CEA6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Einkommen-</a:t>
          </a:r>
          <a:br>
            <a:rPr lang="de-DE" sz="2200" dirty="0">
              <a:solidFill>
                <a:srgbClr val="0070C0"/>
              </a:solidFill>
            </a:rPr>
          </a:br>
          <a:r>
            <a:rPr lang="de-DE" sz="2200" dirty="0" err="1">
              <a:solidFill>
                <a:srgbClr val="0070C0"/>
              </a:solidFill>
            </a:rPr>
            <a:t>steuererklärung</a:t>
          </a:r>
          <a:endParaRPr lang="de-DE" sz="2200" dirty="0">
            <a:solidFill>
              <a:srgbClr val="0070C0"/>
            </a:solidFill>
          </a:endParaRPr>
        </a:p>
      </dgm:t>
    </dgm:pt>
    <dgm:pt modelId="{F3763BBD-8E7D-45A5-96FF-DE0A17F2011F}" type="parTrans" cxnId="{E625F60A-B80F-4B21-8A4D-246F169191E3}">
      <dgm:prSet/>
      <dgm:spPr/>
      <dgm:t>
        <a:bodyPr/>
        <a:lstStyle/>
        <a:p>
          <a:endParaRPr lang="de-DE"/>
        </a:p>
      </dgm:t>
    </dgm:pt>
    <dgm:pt modelId="{57D2CBF8-09BF-4404-8074-F4592AEEBDFD}" type="sibTrans" cxnId="{E625F60A-B80F-4B21-8A4D-246F169191E3}">
      <dgm:prSet/>
      <dgm:spPr/>
      <dgm:t>
        <a:bodyPr/>
        <a:lstStyle/>
        <a:p>
          <a:endParaRPr lang="de-DE"/>
        </a:p>
      </dgm:t>
    </dgm:pt>
    <dgm:pt modelId="{0B2CD55C-F1E3-4F08-8C33-70E84A240CC9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Kaufverträge, Geschäftsfähigkeit, Kaufvertragsstörungen</a:t>
          </a:r>
        </a:p>
      </dgm:t>
    </dgm:pt>
    <dgm:pt modelId="{F5A309A7-A995-4F8B-B3B4-8B5A703830B3}" type="parTrans" cxnId="{726A1AEC-BD57-4BE0-BB0B-F810F6332BAB}">
      <dgm:prSet/>
      <dgm:spPr/>
      <dgm:t>
        <a:bodyPr/>
        <a:lstStyle/>
        <a:p>
          <a:endParaRPr lang="de-DE"/>
        </a:p>
      </dgm:t>
    </dgm:pt>
    <dgm:pt modelId="{AE1FA4C7-CAED-4EE7-B095-02306243C698}" type="sibTrans" cxnId="{726A1AEC-BD57-4BE0-BB0B-F810F6332BAB}">
      <dgm:prSet/>
      <dgm:spPr/>
      <dgm:t>
        <a:bodyPr/>
        <a:lstStyle/>
        <a:p>
          <a:endParaRPr lang="de-DE"/>
        </a:p>
      </dgm:t>
    </dgm:pt>
    <dgm:pt modelId="{8D11693C-DDBF-4A30-96E8-E62537180FE4}" type="pres">
      <dgm:prSet presAssocID="{9F9083A9-9E15-40EF-96EA-7DCD38D9AE2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603314-7F22-4626-A85C-FE23A59FBAD0}" type="pres">
      <dgm:prSet presAssocID="{221777E0-13FD-42C1-9310-05C6C30B4AF4}" presName="centerShape" presStyleLbl="node0" presStyleIdx="0" presStyleCnt="1" custScaleX="164358" custScaleY="60183" custLinFactNeighborY="-25330"/>
      <dgm:spPr/>
    </dgm:pt>
    <dgm:pt modelId="{69B58328-4E44-465A-95C8-B228173320B3}" type="pres">
      <dgm:prSet presAssocID="{0A0BC653-EFF6-4CD4-B194-347592DEF428}" presName="parTrans" presStyleLbl="bgSibTrans2D1" presStyleIdx="0" presStyleCnt="5"/>
      <dgm:spPr/>
    </dgm:pt>
    <dgm:pt modelId="{736CDFC8-1FAB-48C8-B28E-F0897D6C11E4}" type="pres">
      <dgm:prSet presAssocID="{0ED6D26A-12D2-4B7D-AA8A-752FA342DE25}" presName="node" presStyleLbl="node1" presStyleIdx="0" presStyleCnt="5" custScaleX="159225" custScaleY="75946" custRadScaleRad="11961" custRadScaleInc="-345898">
        <dgm:presLayoutVars>
          <dgm:bulletEnabled val="1"/>
        </dgm:presLayoutVars>
      </dgm:prSet>
      <dgm:spPr/>
    </dgm:pt>
    <dgm:pt modelId="{5021947D-A328-4273-AD73-99CA564105D3}" type="pres">
      <dgm:prSet presAssocID="{98866618-9077-4955-98F0-E8CDF2662662}" presName="parTrans" presStyleLbl="bgSibTrans2D1" presStyleIdx="1" presStyleCnt="5"/>
      <dgm:spPr/>
    </dgm:pt>
    <dgm:pt modelId="{703EC5B4-CE7A-4BB5-A97F-5B3CF02D7836}" type="pres">
      <dgm:prSet presAssocID="{D1E8BD7D-F4A0-4B07-9EE9-37193817F204}" presName="node" presStyleLbl="node1" presStyleIdx="1" presStyleCnt="5" custScaleX="159225" custScaleY="75946" custRadScaleRad="101843" custRadScaleInc="-114984">
        <dgm:presLayoutVars>
          <dgm:bulletEnabled val="1"/>
        </dgm:presLayoutVars>
      </dgm:prSet>
      <dgm:spPr/>
    </dgm:pt>
    <dgm:pt modelId="{F193A602-592F-46B4-AC0C-972BB49402E3}" type="pres">
      <dgm:prSet presAssocID="{8CBF2697-C162-4D27-89C7-1107282DC883}" presName="parTrans" presStyleLbl="bgSibTrans2D1" presStyleIdx="2" presStyleCnt="5"/>
      <dgm:spPr/>
    </dgm:pt>
    <dgm:pt modelId="{789B238B-D9E8-454E-9650-D6AD48180430}" type="pres">
      <dgm:prSet presAssocID="{A4204E01-F200-4F2C-991D-871FD8DC9C4D}" presName="node" presStyleLbl="node1" presStyleIdx="2" presStyleCnt="5" custScaleX="201126" custScaleY="75946" custRadScaleRad="149689" custRadScaleInc="126832">
        <dgm:presLayoutVars>
          <dgm:bulletEnabled val="1"/>
        </dgm:presLayoutVars>
      </dgm:prSet>
      <dgm:spPr/>
    </dgm:pt>
    <dgm:pt modelId="{09047CBF-2000-46B5-9C3E-3CDD97892515}" type="pres">
      <dgm:prSet presAssocID="{F3763BBD-8E7D-45A5-96FF-DE0A17F2011F}" presName="parTrans" presStyleLbl="bgSibTrans2D1" presStyleIdx="3" presStyleCnt="5"/>
      <dgm:spPr/>
    </dgm:pt>
    <dgm:pt modelId="{A060948A-3E53-4F67-A2F7-166803245ECF}" type="pres">
      <dgm:prSet presAssocID="{3C2F49E9-3F62-4EFD-B387-123E2E85CEA6}" presName="node" presStyleLbl="node1" presStyleIdx="3" presStyleCnt="5" custScaleX="159225" custScaleY="75946" custRadScaleRad="123853" custRadScaleInc="109781">
        <dgm:presLayoutVars>
          <dgm:bulletEnabled val="1"/>
        </dgm:presLayoutVars>
      </dgm:prSet>
      <dgm:spPr/>
    </dgm:pt>
    <dgm:pt modelId="{490FDBBD-4D76-4CDC-9D76-9FE6D3E238AF}" type="pres">
      <dgm:prSet presAssocID="{F5A309A7-A995-4F8B-B3B4-8B5A703830B3}" presName="parTrans" presStyleLbl="bgSibTrans2D1" presStyleIdx="4" presStyleCnt="5"/>
      <dgm:spPr/>
    </dgm:pt>
    <dgm:pt modelId="{497465A8-A909-4F70-B0A9-24A7165033DD}" type="pres">
      <dgm:prSet presAssocID="{0B2CD55C-F1E3-4F08-8C33-70E84A240CC9}" presName="node" presStyleLbl="node1" presStyleIdx="4" presStyleCnt="5" custScaleX="201167" custScaleY="75946" custRadScaleRad="135974" custRadScaleInc="-342640">
        <dgm:presLayoutVars>
          <dgm:bulletEnabled val="1"/>
        </dgm:presLayoutVars>
      </dgm:prSet>
      <dgm:spPr/>
    </dgm:pt>
  </dgm:ptLst>
  <dgm:cxnLst>
    <dgm:cxn modelId="{E625F60A-B80F-4B21-8A4D-246F169191E3}" srcId="{221777E0-13FD-42C1-9310-05C6C30B4AF4}" destId="{3C2F49E9-3F62-4EFD-B387-123E2E85CEA6}" srcOrd="3" destOrd="0" parTransId="{F3763BBD-8E7D-45A5-96FF-DE0A17F2011F}" sibTransId="{57D2CBF8-09BF-4404-8074-F4592AEEBDFD}"/>
    <dgm:cxn modelId="{B4EDAB20-E1EF-49C9-8AF9-1AB848C638EC}" type="presOf" srcId="{9F9083A9-9E15-40EF-96EA-7DCD38D9AE25}" destId="{8D11693C-DDBF-4A30-96E8-E62537180FE4}" srcOrd="0" destOrd="0" presId="urn:microsoft.com/office/officeart/2005/8/layout/radial4"/>
    <dgm:cxn modelId="{8BEAB821-480C-45A9-98D0-CB04CA0D7856}" type="presOf" srcId="{3C2F49E9-3F62-4EFD-B387-123E2E85CEA6}" destId="{A060948A-3E53-4F67-A2F7-166803245ECF}" srcOrd="0" destOrd="0" presId="urn:microsoft.com/office/officeart/2005/8/layout/radial4"/>
    <dgm:cxn modelId="{D4C8A422-BE2D-47A1-A3C0-D60876082542}" type="presOf" srcId="{A4204E01-F200-4F2C-991D-871FD8DC9C4D}" destId="{789B238B-D9E8-454E-9650-D6AD48180430}" srcOrd="0" destOrd="0" presId="urn:microsoft.com/office/officeart/2005/8/layout/radial4"/>
    <dgm:cxn modelId="{9394512C-F948-4F15-A145-F8DD92FDE38E}" type="presOf" srcId="{221777E0-13FD-42C1-9310-05C6C30B4AF4}" destId="{29603314-7F22-4626-A85C-FE23A59FBAD0}" srcOrd="0" destOrd="0" presId="urn:microsoft.com/office/officeart/2005/8/layout/radial4"/>
    <dgm:cxn modelId="{C0BFE931-BCC7-48AE-B02D-116AFD44F4FF}" type="presOf" srcId="{0ED6D26A-12D2-4B7D-AA8A-752FA342DE25}" destId="{736CDFC8-1FAB-48C8-B28E-F0897D6C11E4}" srcOrd="0" destOrd="0" presId="urn:microsoft.com/office/officeart/2005/8/layout/radial4"/>
    <dgm:cxn modelId="{4C889D32-BD74-4F88-99B1-32675E4A96C5}" type="presOf" srcId="{8CBF2697-C162-4D27-89C7-1107282DC883}" destId="{F193A602-592F-46B4-AC0C-972BB49402E3}" srcOrd="0" destOrd="0" presId="urn:microsoft.com/office/officeart/2005/8/layout/radial4"/>
    <dgm:cxn modelId="{41A81A64-703F-44AA-9968-A368CFCB57AD}" srcId="{221777E0-13FD-42C1-9310-05C6C30B4AF4}" destId="{D1E8BD7D-F4A0-4B07-9EE9-37193817F204}" srcOrd="1" destOrd="0" parTransId="{98866618-9077-4955-98F0-E8CDF2662662}" sibTransId="{EFE20858-FEB6-40B3-8D92-8D756939CEFC}"/>
    <dgm:cxn modelId="{436A6D76-59D3-4903-A542-76E349C2E496}" srcId="{9F9083A9-9E15-40EF-96EA-7DCD38D9AE25}" destId="{221777E0-13FD-42C1-9310-05C6C30B4AF4}" srcOrd="0" destOrd="0" parTransId="{66668BB8-1E33-4A4E-AC21-6ECBD36FE2DF}" sibTransId="{8FD6F32B-84AE-4609-8846-256F8B677C1C}"/>
    <dgm:cxn modelId="{45012183-F51F-4E02-A3A3-F06FBB781AA7}" type="presOf" srcId="{D1E8BD7D-F4A0-4B07-9EE9-37193817F204}" destId="{703EC5B4-CE7A-4BB5-A97F-5B3CF02D7836}" srcOrd="0" destOrd="0" presId="urn:microsoft.com/office/officeart/2005/8/layout/radial4"/>
    <dgm:cxn modelId="{C6FEC28E-1C94-482E-8732-C724267A9687}" srcId="{221777E0-13FD-42C1-9310-05C6C30B4AF4}" destId="{0ED6D26A-12D2-4B7D-AA8A-752FA342DE25}" srcOrd="0" destOrd="0" parTransId="{0A0BC653-EFF6-4CD4-B194-347592DEF428}" sibTransId="{44B4D017-D85B-4606-B67B-565184C93E91}"/>
    <dgm:cxn modelId="{7CE47A96-6AA0-4CD5-8D09-6FFA48405910}" srcId="{221777E0-13FD-42C1-9310-05C6C30B4AF4}" destId="{A4204E01-F200-4F2C-991D-871FD8DC9C4D}" srcOrd="2" destOrd="0" parTransId="{8CBF2697-C162-4D27-89C7-1107282DC883}" sibTransId="{96F349A4-DE48-4CD4-93BF-94D9015AA82D}"/>
    <dgm:cxn modelId="{ABEE519F-E031-4583-B75A-4876D1A082C1}" type="presOf" srcId="{F3763BBD-8E7D-45A5-96FF-DE0A17F2011F}" destId="{09047CBF-2000-46B5-9C3E-3CDD97892515}" srcOrd="0" destOrd="0" presId="urn:microsoft.com/office/officeart/2005/8/layout/radial4"/>
    <dgm:cxn modelId="{1FAA4CCC-D649-4DAF-B870-FA198CBCEA1B}" type="presOf" srcId="{98866618-9077-4955-98F0-E8CDF2662662}" destId="{5021947D-A328-4273-AD73-99CA564105D3}" srcOrd="0" destOrd="0" presId="urn:microsoft.com/office/officeart/2005/8/layout/radial4"/>
    <dgm:cxn modelId="{69C9E1CC-0752-4F17-A1ED-C53EA0FFD460}" type="presOf" srcId="{0B2CD55C-F1E3-4F08-8C33-70E84A240CC9}" destId="{497465A8-A909-4F70-B0A9-24A7165033DD}" srcOrd="0" destOrd="0" presId="urn:microsoft.com/office/officeart/2005/8/layout/radial4"/>
    <dgm:cxn modelId="{14171FCF-983A-4850-8375-6AE098FBFCB1}" type="presOf" srcId="{F5A309A7-A995-4F8B-B3B4-8B5A703830B3}" destId="{490FDBBD-4D76-4CDC-9D76-9FE6D3E238AF}" srcOrd="0" destOrd="0" presId="urn:microsoft.com/office/officeart/2005/8/layout/radial4"/>
    <dgm:cxn modelId="{CA6A31E2-FEB8-447A-A15B-9463A1BD3B4C}" type="presOf" srcId="{0A0BC653-EFF6-4CD4-B194-347592DEF428}" destId="{69B58328-4E44-465A-95C8-B228173320B3}" srcOrd="0" destOrd="0" presId="urn:microsoft.com/office/officeart/2005/8/layout/radial4"/>
    <dgm:cxn modelId="{726A1AEC-BD57-4BE0-BB0B-F810F6332BAB}" srcId="{221777E0-13FD-42C1-9310-05C6C30B4AF4}" destId="{0B2CD55C-F1E3-4F08-8C33-70E84A240CC9}" srcOrd="4" destOrd="0" parTransId="{F5A309A7-A995-4F8B-B3B4-8B5A703830B3}" sibTransId="{AE1FA4C7-CAED-4EE7-B095-02306243C698}"/>
    <dgm:cxn modelId="{AE9BABC8-7F8C-4EDB-AD41-CB05D81A42EF}" type="presParOf" srcId="{8D11693C-DDBF-4A30-96E8-E62537180FE4}" destId="{29603314-7F22-4626-A85C-FE23A59FBAD0}" srcOrd="0" destOrd="0" presId="urn:microsoft.com/office/officeart/2005/8/layout/radial4"/>
    <dgm:cxn modelId="{EF67B3BE-65B1-43D6-BD01-4C289B6ADC27}" type="presParOf" srcId="{8D11693C-DDBF-4A30-96E8-E62537180FE4}" destId="{69B58328-4E44-465A-95C8-B228173320B3}" srcOrd="1" destOrd="0" presId="urn:microsoft.com/office/officeart/2005/8/layout/radial4"/>
    <dgm:cxn modelId="{E24AF796-9653-49C6-8BC6-C14A885C662C}" type="presParOf" srcId="{8D11693C-DDBF-4A30-96E8-E62537180FE4}" destId="{736CDFC8-1FAB-48C8-B28E-F0897D6C11E4}" srcOrd="2" destOrd="0" presId="urn:microsoft.com/office/officeart/2005/8/layout/radial4"/>
    <dgm:cxn modelId="{6068DE5F-BAE1-4712-874E-D8CAC27E4060}" type="presParOf" srcId="{8D11693C-DDBF-4A30-96E8-E62537180FE4}" destId="{5021947D-A328-4273-AD73-99CA564105D3}" srcOrd="3" destOrd="0" presId="urn:microsoft.com/office/officeart/2005/8/layout/radial4"/>
    <dgm:cxn modelId="{D0C92FED-C44E-4F3B-AED8-E13DF1020543}" type="presParOf" srcId="{8D11693C-DDBF-4A30-96E8-E62537180FE4}" destId="{703EC5B4-CE7A-4BB5-A97F-5B3CF02D7836}" srcOrd="4" destOrd="0" presId="urn:microsoft.com/office/officeart/2005/8/layout/radial4"/>
    <dgm:cxn modelId="{25762B65-D6A7-4E1C-89BD-09A0368EB0C9}" type="presParOf" srcId="{8D11693C-DDBF-4A30-96E8-E62537180FE4}" destId="{F193A602-592F-46B4-AC0C-972BB49402E3}" srcOrd="5" destOrd="0" presId="urn:microsoft.com/office/officeart/2005/8/layout/radial4"/>
    <dgm:cxn modelId="{DE917E69-303D-4B35-8606-43A4854C5F84}" type="presParOf" srcId="{8D11693C-DDBF-4A30-96E8-E62537180FE4}" destId="{789B238B-D9E8-454E-9650-D6AD48180430}" srcOrd="6" destOrd="0" presId="urn:microsoft.com/office/officeart/2005/8/layout/radial4"/>
    <dgm:cxn modelId="{5FBF567A-28BF-45D9-9EB0-8909CB73BF98}" type="presParOf" srcId="{8D11693C-DDBF-4A30-96E8-E62537180FE4}" destId="{09047CBF-2000-46B5-9C3E-3CDD97892515}" srcOrd="7" destOrd="0" presId="urn:microsoft.com/office/officeart/2005/8/layout/radial4"/>
    <dgm:cxn modelId="{F833704F-0F4B-484E-A2F8-FA47A521F158}" type="presParOf" srcId="{8D11693C-DDBF-4A30-96E8-E62537180FE4}" destId="{A060948A-3E53-4F67-A2F7-166803245ECF}" srcOrd="8" destOrd="0" presId="urn:microsoft.com/office/officeart/2005/8/layout/radial4"/>
    <dgm:cxn modelId="{06EC0AA5-00A8-49C0-96AC-0D31EA07A8E1}" type="presParOf" srcId="{8D11693C-DDBF-4A30-96E8-E62537180FE4}" destId="{490FDBBD-4D76-4CDC-9D76-9FE6D3E238AF}" srcOrd="9" destOrd="0" presId="urn:microsoft.com/office/officeart/2005/8/layout/radial4"/>
    <dgm:cxn modelId="{DA57C6EC-C86F-4C8E-B8EA-4598429732BA}" type="presParOf" srcId="{8D11693C-DDBF-4A30-96E8-E62537180FE4}" destId="{497465A8-A909-4F70-B0A9-24A7165033D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9083A9-9E15-40EF-96EA-7DCD38D9AE2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21777E0-13FD-42C1-9310-05C6C30B4AF4}">
      <dgm:prSet phldrT="[Text]" custT="1"/>
      <dgm:spPr/>
      <dgm:t>
        <a:bodyPr/>
        <a:lstStyle/>
        <a:p>
          <a:r>
            <a:rPr lang="de-DE" sz="2200" b="1" dirty="0"/>
            <a:t>Schülerinnen und Schüler …</a:t>
          </a:r>
        </a:p>
      </dgm:t>
    </dgm:pt>
    <dgm:pt modelId="{66668BB8-1E33-4A4E-AC21-6ECBD36FE2DF}" type="parTrans" cxnId="{436A6D76-59D3-4903-A542-76E349C2E496}">
      <dgm:prSet/>
      <dgm:spPr/>
      <dgm:t>
        <a:bodyPr/>
        <a:lstStyle/>
        <a:p>
          <a:endParaRPr lang="de-DE" sz="2200"/>
        </a:p>
      </dgm:t>
    </dgm:pt>
    <dgm:pt modelId="{8FD6F32B-84AE-4609-8846-256F8B677C1C}" type="sibTrans" cxnId="{436A6D76-59D3-4903-A542-76E349C2E496}">
      <dgm:prSet/>
      <dgm:spPr/>
      <dgm:t>
        <a:bodyPr/>
        <a:lstStyle/>
        <a:p>
          <a:endParaRPr lang="de-DE" sz="2200"/>
        </a:p>
      </dgm:t>
    </dgm:pt>
    <dgm:pt modelId="{390D1916-CC07-48D2-A1A9-5E9C97306A9E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… bestellen beim Lieferanten.</a:t>
          </a:r>
        </a:p>
      </dgm:t>
    </dgm:pt>
    <dgm:pt modelId="{CF154278-3657-47E3-8F25-150EF1002FD0}" type="parTrans" cxnId="{76668C51-A2E1-49C2-9517-4A48990F8758}">
      <dgm:prSet/>
      <dgm:spPr/>
      <dgm:t>
        <a:bodyPr/>
        <a:lstStyle/>
        <a:p>
          <a:endParaRPr lang="de-DE" sz="2200"/>
        </a:p>
      </dgm:t>
    </dgm:pt>
    <dgm:pt modelId="{4AD00B6D-F68E-4944-90AB-F05B69238B2E}" type="sibTrans" cxnId="{76668C51-A2E1-49C2-9517-4A48990F8758}">
      <dgm:prSet/>
      <dgm:spPr/>
      <dgm:t>
        <a:bodyPr/>
        <a:lstStyle/>
        <a:p>
          <a:endParaRPr lang="de-DE" sz="2200"/>
        </a:p>
      </dgm:t>
    </dgm:pt>
    <dgm:pt modelId="{E2F11282-E117-4109-AA0D-50F55B556AF7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… erstellen Kataloge.</a:t>
          </a:r>
        </a:p>
      </dgm:t>
    </dgm:pt>
    <dgm:pt modelId="{94378755-736E-4D3A-A98F-BF3E030E1436}" type="parTrans" cxnId="{C3122463-034D-409A-BF64-98BE42588D21}">
      <dgm:prSet/>
      <dgm:spPr/>
      <dgm:t>
        <a:bodyPr/>
        <a:lstStyle/>
        <a:p>
          <a:endParaRPr lang="de-DE" sz="2200"/>
        </a:p>
      </dgm:t>
    </dgm:pt>
    <dgm:pt modelId="{4CB90902-CB1F-4CA5-A627-44974F09B96A}" type="sibTrans" cxnId="{C3122463-034D-409A-BF64-98BE42588D21}">
      <dgm:prSet/>
      <dgm:spPr/>
      <dgm:t>
        <a:bodyPr/>
        <a:lstStyle/>
        <a:p>
          <a:endParaRPr lang="de-DE" sz="2200"/>
        </a:p>
      </dgm:t>
    </dgm:pt>
    <dgm:pt modelId="{B1EF578A-1720-411C-9EEA-181035A7E59D}">
      <dgm:prSet phldrT="[Text]"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… schreiben Geschäftsbriefe.</a:t>
          </a:r>
        </a:p>
      </dgm:t>
    </dgm:pt>
    <dgm:pt modelId="{13D52AF2-2EF6-4CD3-81F6-2752AEA271D2}" type="parTrans" cxnId="{FD132E6E-E5C3-4B8B-88D8-59DB34931E04}">
      <dgm:prSet/>
      <dgm:spPr/>
      <dgm:t>
        <a:bodyPr/>
        <a:lstStyle/>
        <a:p>
          <a:endParaRPr lang="de-DE" sz="2200"/>
        </a:p>
      </dgm:t>
    </dgm:pt>
    <dgm:pt modelId="{8A2ED149-34D3-4535-9E27-8F8B06D5F87F}" type="sibTrans" cxnId="{FD132E6E-E5C3-4B8B-88D8-59DB34931E04}">
      <dgm:prSet/>
      <dgm:spPr/>
      <dgm:t>
        <a:bodyPr/>
        <a:lstStyle/>
        <a:p>
          <a:endParaRPr lang="de-DE" sz="2200"/>
        </a:p>
      </dgm:t>
    </dgm:pt>
    <dgm:pt modelId="{960F2AD0-4527-4133-91AE-AF7438687E1C}">
      <dgm:prSet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… schreiben Rechnungen.</a:t>
          </a:r>
        </a:p>
      </dgm:t>
    </dgm:pt>
    <dgm:pt modelId="{0CA80F5E-21E8-4953-BD9A-1283033F64F0}" type="parTrans" cxnId="{4E5113CA-585F-479F-B1AC-66DDC71D74A9}">
      <dgm:prSet/>
      <dgm:spPr/>
      <dgm:t>
        <a:bodyPr/>
        <a:lstStyle/>
        <a:p>
          <a:endParaRPr lang="de-DE" sz="2200"/>
        </a:p>
      </dgm:t>
    </dgm:pt>
    <dgm:pt modelId="{938256CD-1ECE-47C0-BF10-2C07AFB19285}" type="sibTrans" cxnId="{4E5113CA-585F-479F-B1AC-66DDC71D74A9}">
      <dgm:prSet/>
      <dgm:spPr/>
      <dgm:t>
        <a:bodyPr/>
        <a:lstStyle/>
        <a:p>
          <a:endParaRPr lang="de-DE" sz="2200"/>
        </a:p>
      </dgm:t>
    </dgm:pt>
    <dgm:pt modelId="{7ED955B8-DD25-4375-8A37-E106A799803F}">
      <dgm:prSet custT="1"/>
      <dgm:spPr>
        <a:solidFill>
          <a:srgbClr val="FFFFFF"/>
        </a:solidFill>
        <a:ln>
          <a:solidFill>
            <a:srgbClr val="0070C0"/>
          </a:solidFill>
        </a:ln>
      </dgm:spPr>
      <dgm:t>
        <a:bodyPr/>
        <a:lstStyle/>
        <a:p>
          <a:r>
            <a:rPr lang="de-DE" sz="2200" dirty="0">
              <a:solidFill>
                <a:srgbClr val="0070C0"/>
              </a:solidFill>
            </a:rPr>
            <a:t>… bezahlen Rechnungen.</a:t>
          </a:r>
        </a:p>
      </dgm:t>
    </dgm:pt>
    <dgm:pt modelId="{D80680AC-170E-4A50-A39B-1525C464C609}" type="parTrans" cxnId="{D5579A6F-EB4E-41E2-979F-C8679AAA451D}">
      <dgm:prSet/>
      <dgm:spPr/>
      <dgm:t>
        <a:bodyPr/>
        <a:lstStyle/>
        <a:p>
          <a:endParaRPr lang="de-DE" sz="2200"/>
        </a:p>
      </dgm:t>
    </dgm:pt>
    <dgm:pt modelId="{1E25D8A0-C12D-491E-B27E-74822FEF8FEB}" type="sibTrans" cxnId="{D5579A6F-EB4E-41E2-979F-C8679AAA451D}">
      <dgm:prSet/>
      <dgm:spPr/>
      <dgm:t>
        <a:bodyPr/>
        <a:lstStyle/>
        <a:p>
          <a:endParaRPr lang="de-DE" sz="2200"/>
        </a:p>
      </dgm:t>
    </dgm:pt>
    <dgm:pt modelId="{8D11693C-DDBF-4A30-96E8-E62537180FE4}" type="pres">
      <dgm:prSet presAssocID="{9F9083A9-9E15-40EF-96EA-7DCD38D9AE2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603314-7F22-4626-A85C-FE23A59FBAD0}" type="pres">
      <dgm:prSet presAssocID="{221777E0-13FD-42C1-9310-05C6C30B4AF4}" presName="centerShape" presStyleLbl="node0" presStyleIdx="0" presStyleCnt="1" custScaleX="164358" custScaleY="60183" custLinFactNeighborY="-25330"/>
      <dgm:spPr/>
    </dgm:pt>
    <dgm:pt modelId="{EC9F65AF-4D00-4A46-B601-2828966DFB54}" type="pres">
      <dgm:prSet presAssocID="{CF154278-3657-47E3-8F25-150EF1002FD0}" presName="parTrans" presStyleLbl="bgSibTrans2D1" presStyleIdx="0" presStyleCnt="5"/>
      <dgm:spPr/>
    </dgm:pt>
    <dgm:pt modelId="{A4F2748D-48AB-4101-90F7-8963B2D7C116}" type="pres">
      <dgm:prSet presAssocID="{390D1916-CC07-48D2-A1A9-5E9C97306A9E}" presName="node" presStyleLbl="node1" presStyleIdx="0" presStyleCnt="5" custScaleX="123564" custScaleY="77227" custRadScaleRad="7870" custRadScaleInc="-194982">
        <dgm:presLayoutVars>
          <dgm:bulletEnabled val="1"/>
        </dgm:presLayoutVars>
      </dgm:prSet>
      <dgm:spPr/>
    </dgm:pt>
    <dgm:pt modelId="{5194E19C-9265-4C02-9CB4-AFDFF14E1380}" type="pres">
      <dgm:prSet presAssocID="{0CA80F5E-21E8-4953-BD9A-1283033F64F0}" presName="parTrans" presStyleLbl="bgSibTrans2D1" presStyleIdx="1" presStyleCnt="5"/>
      <dgm:spPr/>
    </dgm:pt>
    <dgm:pt modelId="{6109B6AF-11A6-43A8-BD66-29848B3CBE1C}" type="pres">
      <dgm:prSet presAssocID="{960F2AD0-4527-4133-91AE-AF7438687E1C}" presName="node" presStyleLbl="node1" presStyleIdx="1" presStyleCnt="5" custScaleX="123564" custScaleY="77227" custRadScaleRad="107768" custRadScaleInc="-100452">
        <dgm:presLayoutVars>
          <dgm:bulletEnabled val="1"/>
        </dgm:presLayoutVars>
      </dgm:prSet>
      <dgm:spPr/>
    </dgm:pt>
    <dgm:pt modelId="{38984526-92CA-47EE-A21D-9702CC8F92F3}" type="pres">
      <dgm:prSet presAssocID="{94378755-736E-4D3A-A98F-BF3E030E1436}" presName="parTrans" presStyleLbl="bgSibTrans2D1" presStyleIdx="2" presStyleCnt="5"/>
      <dgm:spPr/>
    </dgm:pt>
    <dgm:pt modelId="{9757D934-E732-448D-B73D-FB4E29C8FB6A}" type="pres">
      <dgm:prSet presAssocID="{E2F11282-E117-4109-AA0D-50F55B556AF7}" presName="node" presStyleLbl="node1" presStyleIdx="2" presStyleCnt="5" custScaleX="123564" custScaleY="77227" custRadScaleRad="134097" custRadScaleInc="122280">
        <dgm:presLayoutVars>
          <dgm:bulletEnabled val="1"/>
        </dgm:presLayoutVars>
      </dgm:prSet>
      <dgm:spPr/>
    </dgm:pt>
    <dgm:pt modelId="{84593A65-173A-4D0A-A1A7-3A8CE52E5806}" type="pres">
      <dgm:prSet presAssocID="{13D52AF2-2EF6-4CD3-81F6-2752AEA271D2}" presName="parTrans" presStyleLbl="bgSibTrans2D1" presStyleIdx="3" presStyleCnt="5"/>
      <dgm:spPr/>
    </dgm:pt>
    <dgm:pt modelId="{F20D89AE-4EB0-4045-821F-51CD11009623}" type="pres">
      <dgm:prSet presAssocID="{B1EF578A-1720-411C-9EEA-181035A7E59D}" presName="node" presStyleLbl="node1" presStyleIdx="3" presStyleCnt="5" custScaleX="123564" custScaleY="77228" custRadScaleRad="134097" custRadScaleInc="-247281">
        <dgm:presLayoutVars>
          <dgm:bulletEnabled val="1"/>
        </dgm:presLayoutVars>
      </dgm:prSet>
      <dgm:spPr/>
    </dgm:pt>
    <dgm:pt modelId="{87B22FC9-3B65-47D7-B1F4-BA69B0BA473C}" type="pres">
      <dgm:prSet presAssocID="{D80680AC-170E-4A50-A39B-1525C464C609}" presName="parTrans" presStyleLbl="bgSibTrans2D1" presStyleIdx="4" presStyleCnt="5"/>
      <dgm:spPr/>
    </dgm:pt>
    <dgm:pt modelId="{25B2102B-ED8C-41EA-B3C7-AB052B9AE752}" type="pres">
      <dgm:prSet presAssocID="{7ED955B8-DD25-4375-8A37-E106A799803F}" presName="node" presStyleLbl="node1" presStyleIdx="4" presStyleCnt="5" custScaleX="123564" custScaleY="77227" custRadScaleRad="107778" custRadScaleInc="-24546">
        <dgm:presLayoutVars>
          <dgm:bulletEnabled val="1"/>
        </dgm:presLayoutVars>
      </dgm:prSet>
      <dgm:spPr/>
    </dgm:pt>
  </dgm:ptLst>
  <dgm:cxnLst>
    <dgm:cxn modelId="{CB97E503-04E7-4F10-8DB1-6EA594AAB0D7}" type="presOf" srcId="{7ED955B8-DD25-4375-8A37-E106A799803F}" destId="{25B2102B-ED8C-41EA-B3C7-AB052B9AE752}" srcOrd="0" destOrd="0" presId="urn:microsoft.com/office/officeart/2005/8/layout/radial4"/>
    <dgm:cxn modelId="{4F2EFC61-1A0E-4FAE-87FB-93F6ECE09C4E}" type="presOf" srcId="{390D1916-CC07-48D2-A1A9-5E9C97306A9E}" destId="{A4F2748D-48AB-4101-90F7-8963B2D7C116}" srcOrd="0" destOrd="0" presId="urn:microsoft.com/office/officeart/2005/8/layout/radial4"/>
    <dgm:cxn modelId="{C3122463-034D-409A-BF64-98BE42588D21}" srcId="{221777E0-13FD-42C1-9310-05C6C30B4AF4}" destId="{E2F11282-E117-4109-AA0D-50F55B556AF7}" srcOrd="2" destOrd="0" parTransId="{94378755-736E-4D3A-A98F-BF3E030E1436}" sibTransId="{4CB90902-CB1F-4CA5-A627-44974F09B96A}"/>
    <dgm:cxn modelId="{E4B8B766-1BCD-4B87-ACDF-09C6984BC2FA}" type="presOf" srcId="{13D52AF2-2EF6-4CD3-81F6-2752AEA271D2}" destId="{84593A65-173A-4D0A-A1A7-3A8CE52E5806}" srcOrd="0" destOrd="0" presId="urn:microsoft.com/office/officeart/2005/8/layout/radial4"/>
    <dgm:cxn modelId="{C80A9E4D-08EA-4A4E-BD7B-1BCC4C770AB1}" type="presOf" srcId="{E2F11282-E117-4109-AA0D-50F55B556AF7}" destId="{9757D934-E732-448D-B73D-FB4E29C8FB6A}" srcOrd="0" destOrd="0" presId="urn:microsoft.com/office/officeart/2005/8/layout/radial4"/>
    <dgm:cxn modelId="{FD132E6E-E5C3-4B8B-88D8-59DB34931E04}" srcId="{221777E0-13FD-42C1-9310-05C6C30B4AF4}" destId="{B1EF578A-1720-411C-9EEA-181035A7E59D}" srcOrd="3" destOrd="0" parTransId="{13D52AF2-2EF6-4CD3-81F6-2752AEA271D2}" sibTransId="{8A2ED149-34D3-4535-9E27-8F8B06D5F87F}"/>
    <dgm:cxn modelId="{D5579A6F-EB4E-41E2-979F-C8679AAA451D}" srcId="{221777E0-13FD-42C1-9310-05C6C30B4AF4}" destId="{7ED955B8-DD25-4375-8A37-E106A799803F}" srcOrd="4" destOrd="0" parTransId="{D80680AC-170E-4A50-A39B-1525C464C609}" sibTransId="{1E25D8A0-C12D-491E-B27E-74822FEF8FEB}"/>
    <dgm:cxn modelId="{76668C51-A2E1-49C2-9517-4A48990F8758}" srcId="{221777E0-13FD-42C1-9310-05C6C30B4AF4}" destId="{390D1916-CC07-48D2-A1A9-5E9C97306A9E}" srcOrd="0" destOrd="0" parTransId="{CF154278-3657-47E3-8F25-150EF1002FD0}" sibTransId="{4AD00B6D-F68E-4944-90AB-F05B69238B2E}"/>
    <dgm:cxn modelId="{436A6D76-59D3-4903-A542-76E349C2E496}" srcId="{9F9083A9-9E15-40EF-96EA-7DCD38D9AE25}" destId="{221777E0-13FD-42C1-9310-05C6C30B4AF4}" srcOrd="0" destOrd="0" parTransId="{66668BB8-1E33-4A4E-AC21-6ECBD36FE2DF}" sibTransId="{8FD6F32B-84AE-4609-8846-256F8B677C1C}"/>
    <dgm:cxn modelId="{912CC158-7B26-4853-BDB8-192C6F041C15}" type="presOf" srcId="{94378755-736E-4D3A-A98F-BF3E030E1436}" destId="{38984526-92CA-47EE-A21D-9702CC8F92F3}" srcOrd="0" destOrd="0" presId="urn:microsoft.com/office/officeart/2005/8/layout/radial4"/>
    <dgm:cxn modelId="{7341CE58-CD06-4A36-90C4-54677B4EE813}" type="presOf" srcId="{221777E0-13FD-42C1-9310-05C6C30B4AF4}" destId="{29603314-7F22-4626-A85C-FE23A59FBAD0}" srcOrd="0" destOrd="0" presId="urn:microsoft.com/office/officeart/2005/8/layout/radial4"/>
    <dgm:cxn modelId="{C0738490-D713-41D3-BD87-8B0E17FE533F}" type="presOf" srcId="{D80680AC-170E-4A50-A39B-1525C464C609}" destId="{87B22FC9-3B65-47D7-B1F4-BA69B0BA473C}" srcOrd="0" destOrd="0" presId="urn:microsoft.com/office/officeart/2005/8/layout/radial4"/>
    <dgm:cxn modelId="{0205EE9A-19FD-4BE4-BE35-B90CD5FE5F56}" type="presOf" srcId="{0CA80F5E-21E8-4953-BD9A-1283033F64F0}" destId="{5194E19C-9265-4C02-9CB4-AFDFF14E1380}" srcOrd="0" destOrd="0" presId="urn:microsoft.com/office/officeart/2005/8/layout/radial4"/>
    <dgm:cxn modelId="{77BE71A1-0FF3-4447-9BC0-C09253716696}" type="presOf" srcId="{B1EF578A-1720-411C-9EEA-181035A7E59D}" destId="{F20D89AE-4EB0-4045-821F-51CD11009623}" srcOrd="0" destOrd="0" presId="urn:microsoft.com/office/officeart/2005/8/layout/radial4"/>
    <dgm:cxn modelId="{4E5113CA-585F-479F-B1AC-66DDC71D74A9}" srcId="{221777E0-13FD-42C1-9310-05C6C30B4AF4}" destId="{960F2AD0-4527-4133-91AE-AF7438687E1C}" srcOrd="1" destOrd="0" parTransId="{0CA80F5E-21E8-4953-BD9A-1283033F64F0}" sibTransId="{938256CD-1ECE-47C0-BF10-2C07AFB19285}"/>
    <dgm:cxn modelId="{BB499CD1-8553-4ACD-821C-B9ACDAA2D51E}" type="presOf" srcId="{960F2AD0-4527-4133-91AE-AF7438687E1C}" destId="{6109B6AF-11A6-43A8-BD66-29848B3CBE1C}" srcOrd="0" destOrd="0" presId="urn:microsoft.com/office/officeart/2005/8/layout/radial4"/>
    <dgm:cxn modelId="{540475EA-2DA4-4EC3-BFEF-606A6647F8AB}" type="presOf" srcId="{CF154278-3657-47E3-8F25-150EF1002FD0}" destId="{EC9F65AF-4D00-4A46-B601-2828966DFB54}" srcOrd="0" destOrd="0" presId="urn:microsoft.com/office/officeart/2005/8/layout/radial4"/>
    <dgm:cxn modelId="{C4CF81F8-908F-4D40-AFAC-219943D76E14}" type="presOf" srcId="{9F9083A9-9E15-40EF-96EA-7DCD38D9AE25}" destId="{8D11693C-DDBF-4A30-96E8-E62537180FE4}" srcOrd="0" destOrd="0" presId="urn:microsoft.com/office/officeart/2005/8/layout/radial4"/>
    <dgm:cxn modelId="{8A36C228-3DC0-4212-BF41-445472098A09}" type="presParOf" srcId="{8D11693C-DDBF-4A30-96E8-E62537180FE4}" destId="{29603314-7F22-4626-A85C-FE23A59FBAD0}" srcOrd="0" destOrd="0" presId="urn:microsoft.com/office/officeart/2005/8/layout/radial4"/>
    <dgm:cxn modelId="{8FA76989-46A0-464B-9F30-DB0EBEFE2444}" type="presParOf" srcId="{8D11693C-DDBF-4A30-96E8-E62537180FE4}" destId="{EC9F65AF-4D00-4A46-B601-2828966DFB54}" srcOrd="1" destOrd="0" presId="urn:microsoft.com/office/officeart/2005/8/layout/radial4"/>
    <dgm:cxn modelId="{86371B55-4FA6-4EA4-B276-E87764DE6BA2}" type="presParOf" srcId="{8D11693C-DDBF-4A30-96E8-E62537180FE4}" destId="{A4F2748D-48AB-4101-90F7-8963B2D7C116}" srcOrd="2" destOrd="0" presId="urn:microsoft.com/office/officeart/2005/8/layout/radial4"/>
    <dgm:cxn modelId="{A6E28B9B-B82E-4E1D-9C4E-5142F401EB31}" type="presParOf" srcId="{8D11693C-DDBF-4A30-96E8-E62537180FE4}" destId="{5194E19C-9265-4C02-9CB4-AFDFF14E1380}" srcOrd="3" destOrd="0" presId="urn:microsoft.com/office/officeart/2005/8/layout/radial4"/>
    <dgm:cxn modelId="{F37CC855-4D01-4A6B-9C1D-5126950222C0}" type="presParOf" srcId="{8D11693C-DDBF-4A30-96E8-E62537180FE4}" destId="{6109B6AF-11A6-43A8-BD66-29848B3CBE1C}" srcOrd="4" destOrd="0" presId="urn:microsoft.com/office/officeart/2005/8/layout/radial4"/>
    <dgm:cxn modelId="{D73F7939-856F-435B-9321-DF80E1EE6084}" type="presParOf" srcId="{8D11693C-DDBF-4A30-96E8-E62537180FE4}" destId="{38984526-92CA-47EE-A21D-9702CC8F92F3}" srcOrd="5" destOrd="0" presId="urn:microsoft.com/office/officeart/2005/8/layout/radial4"/>
    <dgm:cxn modelId="{4DDEE253-5E56-47D9-AB71-4549AFFC801F}" type="presParOf" srcId="{8D11693C-DDBF-4A30-96E8-E62537180FE4}" destId="{9757D934-E732-448D-B73D-FB4E29C8FB6A}" srcOrd="6" destOrd="0" presId="urn:microsoft.com/office/officeart/2005/8/layout/radial4"/>
    <dgm:cxn modelId="{0E8B59F5-67DF-4915-8180-590F9DCB7440}" type="presParOf" srcId="{8D11693C-DDBF-4A30-96E8-E62537180FE4}" destId="{84593A65-173A-4D0A-A1A7-3A8CE52E5806}" srcOrd="7" destOrd="0" presId="urn:microsoft.com/office/officeart/2005/8/layout/radial4"/>
    <dgm:cxn modelId="{AC48AADA-7CF2-412E-811A-0869B40C4CD9}" type="presParOf" srcId="{8D11693C-DDBF-4A30-96E8-E62537180FE4}" destId="{F20D89AE-4EB0-4045-821F-51CD11009623}" srcOrd="8" destOrd="0" presId="urn:microsoft.com/office/officeart/2005/8/layout/radial4"/>
    <dgm:cxn modelId="{BA31B242-8779-4C7C-966B-FF7D7F5ACD68}" type="presParOf" srcId="{8D11693C-DDBF-4A30-96E8-E62537180FE4}" destId="{87B22FC9-3B65-47D7-B1F4-BA69B0BA473C}" srcOrd="9" destOrd="0" presId="urn:microsoft.com/office/officeart/2005/8/layout/radial4"/>
    <dgm:cxn modelId="{A1A40A4A-6F01-4653-88C4-02DD4C3CCA09}" type="presParOf" srcId="{8D11693C-DDBF-4A30-96E8-E62537180FE4}" destId="{25B2102B-ED8C-41EA-B3C7-AB052B9AE75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D91B98-572F-8046-9473-1D0C66C82176}" type="doc">
      <dgm:prSet loTypeId="urn:microsoft.com/office/officeart/2005/8/layout/lis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1EB2F54-6851-044E-B4A9-716955EB400D}">
      <dgm:prSet phldrT="[Text]" custT="1"/>
      <dgm:spPr/>
      <dgm:t>
        <a:bodyPr/>
        <a:lstStyle/>
        <a:p>
          <a:r>
            <a:rPr lang="de-DE" sz="2000" b="1" dirty="0"/>
            <a:t>Entscheidungshilfe</a:t>
          </a:r>
          <a:r>
            <a:rPr lang="de-DE" sz="2000" dirty="0"/>
            <a:t> bei der Berufswahl</a:t>
          </a:r>
        </a:p>
      </dgm:t>
    </dgm:pt>
    <dgm:pt modelId="{6FD5298A-02EC-804F-AEAB-70A152C67CC0}" type="parTrans" cxnId="{75C00467-A47D-1B45-BDDB-461E8CB21C47}">
      <dgm:prSet/>
      <dgm:spPr/>
      <dgm:t>
        <a:bodyPr/>
        <a:lstStyle/>
        <a:p>
          <a:endParaRPr lang="de-DE"/>
        </a:p>
      </dgm:t>
    </dgm:pt>
    <dgm:pt modelId="{6F5513CA-7EBE-B449-A144-E0E240134C14}" type="sibTrans" cxnId="{75C00467-A47D-1B45-BDDB-461E8CB21C47}">
      <dgm:prSet/>
      <dgm:spPr/>
      <dgm:t>
        <a:bodyPr/>
        <a:lstStyle/>
        <a:p>
          <a:endParaRPr lang="de-DE"/>
        </a:p>
      </dgm:t>
    </dgm:pt>
    <dgm:pt modelId="{B05B09F1-EBFF-F14C-99BE-355AF8F93EAB}">
      <dgm:prSet phldrT="[Text]" custT="1"/>
      <dgm:spPr/>
      <dgm:t>
        <a:bodyPr/>
        <a:lstStyle/>
        <a:p>
          <a:r>
            <a:rPr lang="de-DE" sz="2000" dirty="0"/>
            <a:t>rein </a:t>
          </a:r>
          <a:r>
            <a:rPr lang="de-DE" sz="2000" b="1" dirty="0"/>
            <a:t>handlungsorientierter</a:t>
          </a:r>
          <a:r>
            <a:rPr lang="de-DE" sz="2000" dirty="0"/>
            <a:t> Unterricht</a:t>
          </a:r>
        </a:p>
      </dgm:t>
    </dgm:pt>
    <dgm:pt modelId="{3428C11A-565D-2F47-949B-3105956E16F1}" type="parTrans" cxnId="{C7008F50-C0F0-124B-B219-EA7F200B8D85}">
      <dgm:prSet/>
      <dgm:spPr/>
      <dgm:t>
        <a:bodyPr/>
        <a:lstStyle/>
        <a:p>
          <a:endParaRPr lang="de-DE"/>
        </a:p>
      </dgm:t>
    </dgm:pt>
    <dgm:pt modelId="{AB144250-337C-5B46-8A43-07A739EC7F93}" type="sibTrans" cxnId="{C7008F50-C0F0-124B-B219-EA7F200B8D85}">
      <dgm:prSet/>
      <dgm:spPr/>
      <dgm:t>
        <a:bodyPr/>
        <a:lstStyle/>
        <a:p>
          <a:endParaRPr lang="de-DE"/>
        </a:p>
      </dgm:t>
    </dgm:pt>
    <dgm:pt modelId="{0C56AE5C-8A83-4547-9225-280D876ADEBA}">
      <dgm:prSet phldrT="[Text]" custT="1"/>
      <dgm:spPr/>
      <dgm:t>
        <a:bodyPr/>
        <a:lstStyle/>
        <a:p>
          <a:r>
            <a:rPr lang="de-DE" sz="2000" b="1" dirty="0"/>
            <a:t>Vorbereitung</a:t>
          </a:r>
          <a:r>
            <a:rPr lang="de-DE" sz="2000" dirty="0"/>
            <a:t> auf kaufmännische Berufe</a:t>
          </a:r>
        </a:p>
      </dgm:t>
    </dgm:pt>
    <dgm:pt modelId="{919BAC0F-0874-EA4A-BA50-EAE125D9939A}" type="parTrans" cxnId="{4778C39D-2885-8F40-9FBF-C5AD7A9747AA}">
      <dgm:prSet/>
      <dgm:spPr/>
      <dgm:t>
        <a:bodyPr/>
        <a:lstStyle/>
        <a:p>
          <a:endParaRPr lang="de-DE"/>
        </a:p>
      </dgm:t>
    </dgm:pt>
    <dgm:pt modelId="{0A145AE0-A925-0941-9A57-57B34EBBC842}" type="sibTrans" cxnId="{4778C39D-2885-8F40-9FBF-C5AD7A9747AA}">
      <dgm:prSet/>
      <dgm:spPr/>
      <dgm:t>
        <a:bodyPr/>
        <a:lstStyle/>
        <a:p>
          <a:endParaRPr lang="de-DE"/>
        </a:p>
      </dgm:t>
    </dgm:pt>
    <dgm:pt modelId="{41110192-6BAB-8147-8BE5-5FAEB7E16F4D}">
      <dgm:prSet phldrT="[Text]" custT="1"/>
      <dgm:spPr/>
      <dgm:t>
        <a:bodyPr/>
        <a:lstStyle/>
        <a:p>
          <a:r>
            <a:rPr lang="de-DE" sz="2000" dirty="0"/>
            <a:t>Sehr gute </a:t>
          </a:r>
          <a:r>
            <a:rPr lang="de-DE" sz="2000" b="1" dirty="0"/>
            <a:t>Vorbereitung</a:t>
          </a:r>
          <a:r>
            <a:rPr lang="de-DE" sz="2000" dirty="0"/>
            <a:t> auf die </a:t>
          </a:r>
          <a:r>
            <a:rPr lang="de-DE" sz="2000" b="1" dirty="0"/>
            <a:t>Prüfung</a:t>
          </a:r>
          <a:r>
            <a:rPr lang="de-DE" sz="2000" dirty="0"/>
            <a:t> im </a:t>
          </a:r>
          <a:br>
            <a:rPr lang="de-DE" sz="2000" dirty="0"/>
          </a:br>
          <a:r>
            <a:rPr lang="de-DE" sz="2000" dirty="0"/>
            <a:t>Fach „Betriebswirtschaftliche Steuerung und Kontrolle“</a:t>
          </a:r>
        </a:p>
      </dgm:t>
    </dgm:pt>
    <dgm:pt modelId="{1FE3BF94-EBF0-444A-B16B-ECBAB892AF52}" type="parTrans" cxnId="{AF6274FC-F2BB-D941-B623-BE796C6E4582}">
      <dgm:prSet/>
      <dgm:spPr/>
      <dgm:t>
        <a:bodyPr/>
        <a:lstStyle/>
        <a:p>
          <a:endParaRPr lang="de-DE"/>
        </a:p>
      </dgm:t>
    </dgm:pt>
    <dgm:pt modelId="{26F3F04F-FC89-1E46-A120-57FB7275B6BD}" type="sibTrans" cxnId="{AF6274FC-F2BB-D941-B623-BE796C6E4582}">
      <dgm:prSet/>
      <dgm:spPr/>
      <dgm:t>
        <a:bodyPr/>
        <a:lstStyle/>
        <a:p>
          <a:endParaRPr lang="de-DE"/>
        </a:p>
      </dgm:t>
    </dgm:pt>
    <dgm:pt modelId="{3273DA2E-6BAA-9741-B405-8A0F64C4F90E}">
      <dgm:prSet phldrT="[Text]" custT="1"/>
      <dgm:spPr/>
      <dgm:t>
        <a:bodyPr/>
        <a:lstStyle/>
        <a:p>
          <a:r>
            <a:rPr lang="de-DE" sz="2000" dirty="0"/>
            <a:t>Erwerb von wichtigen </a:t>
          </a:r>
          <a:r>
            <a:rPr lang="de-DE" sz="2000" b="1" dirty="0"/>
            <a:t>Schlüsselqualifikationen</a:t>
          </a:r>
          <a:r>
            <a:rPr lang="de-DE" sz="2000" dirty="0"/>
            <a:t> </a:t>
          </a:r>
          <a:br>
            <a:rPr lang="de-DE" sz="2000" dirty="0"/>
          </a:br>
          <a:r>
            <a:rPr lang="de-DE" sz="2000" dirty="0"/>
            <a:t>(z. B. Teamfähigkeit, Selbstständigkeit, Problem-</a:t>
          </a:r>
          <a:br>
            <a:rPr lang="de-DE" sz="2000" dirty="0"/>
          </a:br>
          <a:r>
            <a:rPr lang="de-DE" sz="2000" dirty="0" err="1"/>
            <a:t>lösefähigkeit</a:t>
          </a:r>
          <a:r>
            <a:rPr lang="de-DE" sz="2000" dirty="0"/>
            <a:t>)</a:t>
          </a:r>
        </a:p>
      </dgm:t>
    </dgm:pt>
    <dgm:pt modelId="{6DCD680D-3D86-584E-B591-6C9F3993BD47}" type="parTrans" cxnId="{392E30AF-4E9A-EF4F-AFC1-C1DCC9DE1C51}">
      <dgm:prSet/>
      <dgm:spPr/>
      <dgm:t>
        <a:bodyPr/>
        <a:lstStyle/>
        <a:p>
          <a:endParaRPr lang="de-DE"/>
        </a:p>
      </dgm:t>
    </dgm:pt>
    <dgm:pt modelId="{6E82914C-4762-5D41-B503-1B536920E50A}" type="sibTrans" cxnId="{392E30AF-4E9A-EF4F-AFC1-C1DCC9DE1C51}">
      <dgm:prSet/>
      <dgm:spPr/>
      <dgm:t>
        <a:bodyPr/>
        <a:lstStyle/>
        <a:p>
          <a:endParaRPr lang="de-DE"/>
        </a:p>
      </dgm:t>
    </dgm:pt>
    <dgm:pt modelId="{5041C6FC-8487-964B-94D4-AA6B066C10BD}" type="pres">
      <dgm:prSet presAssocID="{34D91B98-572F-8046-9473-1D0C66C82176}" presName="linear" presStyleCnt="0">
        <dgm:presLayoutVars>
          <dgm:dir/>
          <dgm:animLvl val="lvl"/>
          <dgm:resizeHandles val="exact"/>
        </dgm:presLayoutVars>
      </dgm:prSet>
      <dgm:spPr/>
    </dgm:pt>
    <dgm:pt modelId="{BBA064C2-452E-F341-9E14-8BA2A64E71E9}" type="pres">
      <dgm:prSet presAssocID="{31EB2F54-6851-044E-B4A9-716955EB400D}" presName="parentLin" presStyleCnt="0"/>
      <dgm:spPr/>
    </dgm:pt>
    <dgm:pt modelId="{1F5EB916-6503-ED47-91FC-433ACCD8FF08}" type="pres">
      <dgm:prSet presAssocID="{31EB2F54-6851-044E-B4A9-716955EB400D}" presName="parentLeftMargin" presStyleLbl="node1" presStyleIdx="0" presStyleCnt="5"/>
      <dgm:spPr/>
    </dgm:pt>
    <dgm:pt modelId="{AE7D2CE2-9467-5744-8306-6C9FEAC949E9}" type="pres">
      <dgm:prSet presAssocID="{31EB2F54-6851-044E-B4A9-716955EB400D}" presName="parentText" presStyleLbl="node1" presStyleIdx="0" presStyleCnt="5" custScaleX="108570">
        <dgm:presLayoutVars>
          <dgm:chMax val="0"/>
          <dgm:bulletEnabled val="1"/>
        </dgm:presLayoutVars>
      </dgm:prSet>
      <dgm:spPr/>
    </dgm:pt>
    <dgm:pt modelId="{301D9BF2-D4D0-D744-9E33-2B543039A28B}" type="pres">
      <dgm:prSet presAssocID="{31EB2F54-6851-044E-B4A9-716955EB400D}" presName="negativeSpace" presStyleCnt="0"/>
      <dgm:spPr/>
    </dgm:pt>
    <dgm:pt modelId="{57EE96A3-EE54-8344-A349-1B62D35D2710}" type="pres">
      <dgm:prSet presAssocID="{31EB2F54-6851-044E-B4A9-716955EB400D}" presName="childText" presStyleLbl="conFgAcc1" presStyleIdx="0" presStyleCnt="5">
        <dgm:presLayoutVars>
          <dgm:bulletEnabled val="1"/>
        </dgm:presLayoutVars>
      </dgm:prSet>
      <dgm:spPr/>
    </dgm:pt>
    <dgm:pt modelId="{AD46379C-D5DD-5F41-A745-79AB7CA5AEF5}" type="pres">
      <dgm:prSet presAssocID="{6F5513CA-7EBE-B449-A144-E0E240134C14}" presName="spaceBetweenRectangles" presStyleCnt="0"/>
      <dgm:spPr/>
    </dgm:pt>
    <dgm:pt modelId="{5D68939E-9F6F-9046-AEEB-5CA5C83357FB}" type="pres">
      <dgm:prSet presAssocID="{B05B09F1-EBFF-F14C-99BE-355AF8F93EAB}" presName="parentLin" presStyleCnt="0"/>
      <dgm:spPr/>
    </dgm:pt>
    <dgm:pt modelId="{96235332-3E82-964A-AE6B-A65D60933C02}" type="pres">
      <dgm:prSet presAssocID="{B05B09F1-EBFF-F14C-99BE-355AF8F93EAB}" presName="parentLeftMargin" presStyleLbl="node1" presStyleIdx="0" presStyleCnt="5"/>
      <dgm:spPr/>
    </dgm:pt>
    <dgm:pt modelId="{F7D1D65F-0589-7C4C-858D-708662B13FF2}" type="pres">
      <dgm:prSet presAssocID="{B05B09F1-EBFF-F14C-99BE-355AF8F93EAB}" presName="parentText" presStyleLbl="node1" presStyleIdx="1" presStyleCnt="5" custScaleX="108570">
        <dgm:presLayoutVars>
          <dgm:chMax val="0"/>
          <dgm:bulletEnabled val="1"/>
        </dgm:presLayoutVars>
      </dgm:prSet>
      <dgm:spPr/>
    </dgm:pt>
    <dgm:pt modelId="{1F31CF3D-4CD5-E344-8B64-6C4C6263B920}" type="pres">
      <dgm:prSet presAssocID="{B05B09F1-EBFF-F14C-99BE-355AF8F93EAB}" presName="negativeSpace" presStyleCnt="0"/>
      <dgm:spPr/>
    </dgm:pt>
    <dgm:pt modelId="{09747005-6CC8-DE4B-9B53-4E8CC66FF7ED}" type="pres">
      <dgm:prSet presAssocID="{B05B09F1-EBFF-F14C-99BE-355AF8F93EAB}" presName="childText" presStyleLbl="conFgAcc1" presStyleIdx="1" presStyleCnt="5">
        <dgm:presLayoutVars>
          <dgm:bulletEnabled val="1"/>
        </dgm:presLayoutVars>
      </dgm:prSet>
      <dgm:spPr/>
    </dgm:pt>
    <dgm:pt modelId="{238FE33C-70FB-5444-B68D-5097A736749D}" type="pres">
      <dgm:prSet presAssocID="{AB144250-337C-5B46-8A43-07A739EC7F93}" presName="spaceBetweenRectangles" presStyleCnt="0"/>
      <dgm:spPr/>
    </dgm:pt>
    <dgm:pt modelId="{F903C8F0-DBD8-A540-BBD9-2CB46E430852}" type="pres">
      <dgm:prSet presAssocID="{0C56AE5C-8A83-4547-9225-280D876ADEBA}" presName="parentLin" presStyleCnt="0"/>
      <dgm:spPr/>
    </dgm:pt>
    <dgm:pt modelId="{9B206E59-93EE-DE40-A925-343270F183AD}" type="pres">
      <dgm:prSet presAssocID="{0C56AE5C-8A83-4547-9225-280D876ADEBA}" presName="parentLeftMargin" presStyleLbl="node1" presStyleIdx="1" presStyleCnt="5"/>
      <dgm:spPr/>
    </dgm:pt>
    <dgm:pt modelId="{4E2C2ABA-A33F-E045-B84A-70EA2023B763}" type="pres">
      <dgm:prSet presAssocID="{0C56AE5C-8A83-4547-9225-280D876ADEBA}" presName="parentText" presStyleLbl="node1" presStyleIdx="2" presStyleCnt="5" custScaleX="106070">
        <dgm:presLayoutVars>
          <dgm:chMax val="0"/>
          <dgm:bulletEnabled val="1"/>
        </dgm:presLayoutVars>
      </dgm:prSet>
      <dgm:spPr/>
    </dgm:pt>
    <dgm:pt modelId="{3DD46EC2-B72C-684E-8D5E-BC4ABF79D83D}" type="pres">
      <dgm:prSet presAssocID="{0C56AE5C-8A83-4547-9225-280D876ADEBA}" presName="negativeSpace" presStyleCnt="0"/>
      <dgm:spPr/>
    </dgm:pt>
    <dgm:pt modelId="{24311B21-B58D-B142-8742-BC5CFA0F2F82}" type="pres">
      <dgm:prSet presAssocID="{0C56AE5C-8A83-4547-9225-280D876ADEBA}" presName="childText" presStyleLbl="conFgAcc1" presStyleIdx="2" presStyleCnt="5">
        <dgm:presLayoutVars>
          <dgm:bulletEnabled val="1"/>
        </dgm:presLayoutVars>
      </dgm:prSet>
      <dgm:spPr/>
    </dgm:pt>
    <dgm:pt modelId="{F51CB841-D082-4A42-A00B-620F74D19856}" type="pres">
      <dgm:prSet presAssocID="{0A145AE0-A925-0941-9A57-57B34EBBC842}" presName="spaceBetweenRectangles" presStyleCnt="0"/>
      <dgm:spPr/>
    </dgm:pt>
    <dgm:pt modelId="{7AFE1456-32EB-0A41-B361-C1A4E1C8ACF6}" type="pres">
      <dgm:prSet presAssocID="{41110192-6BAB-8147-8BE5-5FAEB7E16F4D}" presName="parentLin" presStyleCnt="0"/>
      <dgm:spPr/>
    </dgm:pt>
    <dgm:pt modelId="{A9071BB7-2255-2C41-B552-82E9379FAF7F}" type="pres">
      <dgm:prSet presAssocID="{41110192-6BAB-8147-8BE5-5FAEB7E16F4D}" presName="parentLeftMargin" presStyleLbl="node1" presStyleIdx="2" presStyleCnt="5"/>
      <dgm:spPr/>
    </dgm:pt>
    <dgm:pt modelId="{F7C67442-864E-654A-A48D-9B8DCCF7CABA}" type="pres">
      <dgm:prSet presAssocID="{41110192-6BAB-8147-8BE5-5FAEB7E16F4D}" presName="parentText" presStyleLbl="node1" presStyleIdx="3" presStyleCnt="5" custScaleX="107500" custScaleY="182338">
        <dgm:presLayoutVars>
          <dgm:chMax val="0"/>
          <dgm:bulletEnabled val="1"/>
        </dgm:presLayoutVars>
      </dgm:prSet>
      <dgm:spPr/>
    </dgm:pt>
    <dgm:pt modelId="{E000F6AD-1BB0-704C-8E33-E5BB1ABC1EF9}" type="pres">
      <dgm:prSet presAssocID="{41110192-6BAB-8147-8BE5-5FAEB7E16F4D}" presName="negativeSpace" presStyleCnt="0"/>
      <dgm:spPr/>
    </dgm:pt>
    <dgm:pt modelId="{443460FE-222B-D84C-B508-401F8F728D4C}" type="pres">
      <dgm:prSet presAssocID="{41110192-6BAB-8147-8BE5-5FAEB7E16F4D}" presName="childText" presStyleLbl="conFgAcc1" presStyleIdx="3" presStyleCnt="5">
        <dgm:presLayoutVars>
          <dgm:bulletEnabled val="1"/>
        </dgm:presLayoutVars>
      </dgm:prSet>
      <dgm:spPr/>
    </dgm:pt>
    <dgm:pt modelId="{5EC47DB3-88C9-2149-8D02-0ACB51522C0C}" type="pres">
      <dgm:prSet presAssocID="{26F3F04F-FC89-1E46-A120-57FB7275B6BD}" presName="spaceBetweenRectangles" presStyleCnt="0"/>
      <dgm:spPr/>
    </dgm:pt>
    <dgm:pt modelId="{FEDD723E-B064-3D44-99A9-B08552B8FA63}" type="pres">
      <dgm:prSet presAssocID="{3273DA2E-6BAA-9741-B405-8A0F64C4F90E}" presName="parentLin" presStyleCnt="0"/>
      <dgm:spPr/>
    </dgm:pt>
    <dgm:pt modelId="{4C6577C7-6EEA-2F4B-9992-4EF24BEFC341}" type="pres">
      <dgm:prSet presAssocID="{3273DA2E-6BAA-9741-B405-8A0F64C4F90E}" presName="parentLeftMargin" presStyleLbl="node1" presStyleIdx="3" presStyleCnt="5"/>
      <dgm:spPr/>
    </dgm:pt>
    <dgm:pt modelId="{BDEF9A9D-0D4C-B248-AF40-6D5A2C3BC952}" type="pres">
      <dgm:prSet presAssocID="{3273DA2E-6BAA-9741-B405-8A0F64C4F90E}" presName="parentText" presStyleLbl="node1" presStyleIdx="4" presStyleCnt="5" custScaleX="107500" custScaleY="169701">
        <dgm:presLayoutVars>
          <dgm:chMax val="0"/>
          <dgm:bulletEnabled val="1"/>
        </dgm:presLayoutVars>
      </dgm:prSet>
      <dgm:spPr/>
    </dgm:pt>
    <dgm:pt modelId="{0D49E9D3-8777-2043-A2AE-18E85AE3D120}" type="pres">
      <dgm:prSet presAssocID="{3273DA2E-6BAA-9741-B405-8A0F64C4F90E}" presName="negativeSpace" presStyleCnt="0"/>
      <dgm:spPr/>
    </dgm:pt>
    <dgm:pt modelId="{A149ACBE-7E77-9449-B57F-7474057BD5D6}" type="pres">
      <dgm:prSet presAssocID="{3273DA2E-6BAA-9741-B405-8A0F64C4F90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D9D1026-61ED-264F-B42D-0761CBCAF6CC}" type="presOf" srcId="{0C56AE5C-8A83-4547-9225-280D876ADEBA}" destId="{4E2C2ABA-A33F-E045-B84A-70EA2023B763}" srcOrd="1" destOrd="0" presId="urn:microsoft.com/office/officeart/2005/8/layout/list1"/>
    <dgm:cxn modelId="{35370F40-957D-CF4D-A9FA-2CBB2E246D54}" type="presOf" srcId="{3273DA2E-6BAA-9741-B405-8A0F64C4F90E}" destId="{4C6577C7-6EEA-2F4B-9992-4EF24BEFC341}" srcOrd="0" destOrd="0" presId="urn:microsoft.com/office/officeart/2005/8/layout/list1"/>
    <dgm:cxn modelId="{75C00467-A47D-1B45-BDDB-461E8CB21C47}" srcId="{34D91B98-572F-8046-9473-1D0C66C82176}" destId="{31EB2F54-6851-044E-B4A9-716955EB400D}" srcOrd="0" destOrd="0" parTransId="{6FD5298A-02EC-804F-AEAB-70A152C67CC0}" sibTransId="{6F5513CA-7EBE-B449-A144-E0E240134C14}"/>
    <dgm:cxn modelId="{8AE4A06B-ACB5-D547-BC04-40C94839CAB5}" type="presOf" srcId="{31EB2F54-6851-044E-B4A9-716955EB400D}" destId="{1F5EB916-6503-ED47-91FC-433ACCD8FF08}" srcOrd="0" destOrd="0" presId="urn:microsoft.com/office/officeart/2005/8/layout/list1"/>
    <dgm:cxn modelId="{C7008F50-C0F0-124B-B219-EA7F200B8D85}" srcId="{34D91B98-572F-8046-9473-1D0C66C82176}" destId="{B05B09F1-EBFF-F14C-99BE-355AF8F93EAB}" srcOrd="1" destOrd="0" parTransId="{3428C11A-565D-2F47-949B-3105956E16F1}" sibTransId="{AB144250-337C-5B46-8A43-07A739EC7F93}"/>
    <dgm:cxn modelId="{EB1C6C53-8A90-CD49-A080-21F4F0F5B338}" type="presOf" srcId="{31EB2F54-6851-044E-B4A9-716955EB400D}" destId="{AE7D2CE2-9467-5744-8306-6C9FEAC949E9}" srcOrd="1" destOrd="0" presId="urn:microsoft.com/office/officeart/2005/8/layout/list1"/>
    <dgm:cxn modelId="{81D62654-5052-6C41-B631-A7C9D8265F78}" type="presOf" srcId="{B05B09F1-EBFF-F14C-99BE-355AF8F93EAB}" destId="{F7D1D65F-0589-7C4C-858D-708662B13FF2}" srcOrd="1" destOrd="0" presId="urn:microsoft.com/office/officeart/2005/8/layout/list1"/>
    <dgm:cxn modelId="{8170C278-E0E1-1A4A-8B7D-AEC21AC35492}" type="presOf" srcId="{0C56AE5C-8A83-4547-9225-280D876ADEBA}" destId="{9B206E59-93EE-DE40-A925-343270F183AD}" srcOrd="0" destOrd="0" presId="urn:microsoft.com/office/officeart/2005/8/layout/list1"/>
    <dgm:cxn modelId="{57E1B480-9EE4-9448-B9B2-55980B8F702E}" type="presOf" srcId="{41110192-6BAB-8147-8BE5-5FAEB7E16F4D}" destId="{F7C67442-864E-654A-A48D-9B8DCCF7CABA}" srcOrd="1" destOrd="0" presId="urn:microsoft.com/office/officeart/2005/8/layout/list1"/>
    <dgm:cxn modelId="{83209485-D9EB-4843-A94E-BA4CD7EBCE70}" type="presOf" srcId="{34D91B98-572F-8046-9473-1D0C66C82176}" destId="{5041C6FC-8487-964B-94D4-AA6B066C10BD}" srcOrd="0" destOrd="0" presId="urn:microsoft.com/office/officeart/2005/8/layout/list1"/>
    <dgm:cxn modelId="{35D6EF98-6AAF-1B45-9DE8-BA43DF3484C2}" type="presOf" srcId="{B05B09F1-EBFF-F14C-99BE-355AF8F93EAB}" destId="{96235332-3E82-964A-AE6B-A65D60933C02}" srcOrd="0" destOrd="0" presId="urn:microsoft.com/office/officeart/2005/8/layout/list1"/>
    <dgm:cxn modelId="{4778C39D-2885-8F40-9FBF-C5AD7A9747AA}" srcId="{34D91B98-572F-8046-9473-1D0C66C82176}" destId="{0C56AE5C-8A83-4547-9225-280D876ADEBA}" srcOrd="2" destOrd="0" parTransId="{919BAC0F-0874-EA4A-BA50-EAE125D9939A}" sibTransId="{0A145AE0-A925-0941-9A57-57B34EBBC842}"/>
    <dgm:cxn modelId="{DB17CCA0-63DD-4040-BD2C-DECC9774F80C}" type="presOf" srcId="{41110192-6BAB-8147-8BE5-5FAEB7E16F4D}" destId="{A9071BB7-2255-2C41-B552-82E9379FAF7F}" srcOrd="0" destOrd="0" presId="urn:microsoft.com/office/officeart/2005/8/layout/list1"/>
    <dgm:cxn modelId="{D6546EA3-0543-5F48-92B6-724774BDEED0}" type="presOf" srcId="{3273DA2E-6BAA-9741-B405-8A0F64C4F90E}" destId="{BDEF9A9D-0D4C-B248-AF40-6D5A2C3BC952}" srcOrd="1" destOrd="0" presId="urn:microsoft.com/office/officeart/2005/8/layout/list1"/>
    <dgm:cxn modelId="{392E30AF-4E9A-EF4F-AFC1-C1DCC9DE1C51}" srcId="{34D91B98-572F-8046-9473-1D0C66C82176}" destId="{3273DA2E-6BAA-9741-B405-8A0F64C4F90E}" srcOrd="4" destOrd="0" parTransId="{6DCD680D-3D86-584E-B591-6C9F3993BD47}" sibTransId="{6E82914C-4762-5D41-B503-1B536920E50A}"/>
    <dgm:cxn modelId="{AF6274FC-F2BB-D941-B623-BE796C6E4582}" srcId="{34D91B98-572F-8046-9473-1D0C66C82176}" destId="{41110192-6BAB-8147-8BE5-5FAEB7E16F4D}" srcOrd="3" destOrd="0" parTransId="{1FE3BF94-EBF0-444A-B16B-ECBAB892AF52}" sibTransId="{26F3F04F-FC89-1E46-A120-57FB7275B6BD}"/>
    <dgm:cxn modelId="{EDE40433-7A8F-AE4A-9E8C-DEAC32CF745E}" type="presParOf" srcId="{5041C6FC-8487-964B-94D4-AA6B066C10BD}" destId="{BBA064C2-452E-F341-9E14-8BA2A64E71E9}" srcOrd="0" destOrd="0" presId="urn:microsoft.com/office/officeart/2005/8/layout/list1"/>
    <dgm:cxn modelId="{219C34BB-765C-1846-BA86-F3984814E53C}" type="presParOf" srcId="{BBA064C2-452E-F341-9E14-8BA2A64E71E9}" destId="{1F5EB916-6503-ED47-91FC-433ACCD8FF08}" srcOrd="0" destOrd="0" presId="urn:microsoft.com/office/officeart/2005/8/layout/list1"/>
    <dgm:cxn modelId="{80BA935B-1A26-9C4B-A15D-49C7D20394E1}" type="presParOf" srcId="{BBA064C2-452E-F341-9E14-8BA2A64E71E9}" destId="{AE7D2CE2-9467-5744-8306-6C9FEAC949E9}" srcOrd="1" destOrd="0" presId="urn:microsoft.com/office/officeart/2005/8/layout/list1"/>
    <dgm:cxn modelId="{A4FD2D13-B6B8-2F40-9E99-AE2C8B788565}" type="presParOf" srcId="{5041C6FC-8487-964B-94D4-AA6B066C10BD}" destId="{301D9BF2-D4D0-D744-9E33-2B543039A28B}" srcOrd="1" destOrd="0" presId="urn:microsoft.com/office/officeart/2005/8/layout/list1"/>
    <dgm:cxn modelId="{A10BFBD8-DBF0-6242-BB97-B0E59E8C71CC}" type="presParOf" srcId="{5041C6FC-8487-964B-94D4-AA6B066C10BD}" destId="{57EE96A3-EE54-8344-A349-1B62D35D2710}" srcOrd="2" destOrd="0" presId="urn:microsoft.com/office/officeart/2005/8/layout/list1"/>
    <dgm:cxn modelId="{B70F13B4-BF83-4041-9AB9-5165930DAD17}" type="presParOf" srcId="{5041C6FC-8487-964B-94D4-AA6B066C10BD}" destId="{AD46379C-D5DD-5F41-A745-79AB7CA5AEF5}" srcOrd="3" destOrd="0" presId="urn:microsoft.com/office/officeart/2005/8/layout/list1"/>
    <dgm:cxn modelId="{B6A2FAD6-9C15-D34F-8170-629DFD15F986}" type="presParOf" srcId="{5041C6FC-8487-964B-94D4-AA6B066C10BD}" destId="{5D68939E-9F6F-9046-AEEB-5CA5C83357FB}" srcOrd="4" destOrd="0" presId="urn:microsoft.com/office/officeart/2005/8/layout/list1"/>
    <dgm:cxn modelId="{D18A2852-643D-9247-B564-974B027F5C3A}" type="presParOf" srcId="{5D68939E-9F6F-9046-AEEB-5CA5C83357FB}" destId="{96235332-3E82-964A-AE6B-A65D60933C02}" srcOrd="0" destOrd="0" presId="urn:microsoft.com/office/officeart/2005/8/layout/list1"/>
    <dgm:cxn modelId="{FDBCFA8D-9049-064D-B29A-F67B7CC347FA}" type="presParOf" srcId="{5D68939E-9F6F-9046-AEEB-5CA5C83357FB}" destId="{F7D1D65F-0589-7C4C-858D-708662B13FF2}" srcOrd="1" destOrd="0" presId="urn:microsoft.com/office/officeart/2005/8/layout/list1"/>
    <dgm:cxn modelId="{D0BCC952-0029-4247-8207-96FE42AE60EE}" type="presParOf" srcId="{5041C6FC-8487-964B-94D4-AA6B066C10BD}" destId="{1F31CF3D-4CD5-E344-8B64-6C4C6263B920}" srcOrd="5" destOrd="0" presId="urn:microsoft.com/office/officeart/2005/8/layout/list1"/>
    <dgm:cxn modelId="{F0F56061-A8AB-DB45-93ED-EAA307F32E29}" type="presParOf" srcId="{5041C6FC-8487-964B-94D4-AA6B066C10BD}" destId="{09747005-6CC8-DE4B-9B53-4E8CC66FF7ED}" srcOrd="6" destOrd="0" presId="urn:microsoft.com/office/officeart/2005/8/layout/list1"/>
    <dgm:cxn modelId="{F8CB025E-403D-B84D-8720-9BEDC9A711DC}" type="presParOf" srcId="{5041C6FC-8487-964B-94D4-AA6B066C10BD}" destId="{238FE33C-70FB-5444-B68D-5097A736749D}" srcOrd="7" destOrd="0" presId="urn:microsoft.com/office/officeart/2005/8/layout/list1"/>
    <dgm:cxn modelId="{E5A72287-1634-AE48-BEF0-AB44C8105403}" type="presParOf" srcId="{5041C6FC-8487-964B-94D4-AA6B066C10BD}" destId="{F903C8F0-DBD8-A540-BBD9-2CB46E430852}" srcOrd="8" destOrd="0" presId="urn:microsoft.com/office/officeart/2005/8/layout/list1"/>
    <dgm:cxn modelId="{E865EFC4-034D-7547-9B76-981B82CC162E}" type="presParOf" srcId="{F903C8F0-DBD8-A540-BBD9-2CB46E430852}" destId="{9B206E59-93EE-DE40-A925-343270F183AD}" srcOrd="0" destOrd="0" presId="urn:microsoft.com/office/officeart/2005/8/layout/list1"/>
    <dgm:cxn modelId="{4E1F3626-6E35-5C4E-A461-13ED9B9D8F8D}" type="presParOf" srcId="{F903C8F0-DBD8-A540-BBD9-2CB46E430852}" destId="{4E2C2ABA-A33F-E045-B84A-70EA2023B763}" srcOrd="1" destOrd="0" presId="urn:microsoft.com/office/officeart/2005/8/layout/list1"/>
    <dgm:cxn modelId="{2717ACE7-6C54-784F-ADD1-3A6EBF9B0E1B}" type="presParOf" srcId="{5041C6FC-8487-964B-94D4-AA6B066C10BD}" destId="{3DD46EC2-B72C-684E-8D5E-BC4ABF79D83D}" srcOrd="9" destOrd="0" presId="urn:microsoft.com/office/officeart/2005/8/layout/list1"/>
    <dgm:cxn modelId="{F95CC4FC-4762-A342-A067-69DFB9ECC41E}" type="presParOf" srcId="{5041C6FC-8487-964B-94D4-AA6B066C10BD}" destId="{24311B21-B58D-B142-8742-BC5CFA0F2F82}" srcOrd="10" destOrd="0" presId="urn:microsoft.com/office/officeart/2005/8/layout/list1"/>
    <dgm:cxn modelId="{33B6CEC1-3A4F-5942-ABA5-8AB42B790BE5}" type="presParOf" srcId="{5041C6FC-8487-964B-94D4-AA6B066C10BD}" destId="{F51CB841-D082-4A42-A00B-620F74D19856}" srcOrd="11" destOrd="0" presId="urn:microsoft.com/office/officeart/2005/8/layout/list1"/>
    <dgm:cxn modelId="{D162143C-B263-9E4D-8819-48B4086B0833}" type="presParOf" srcId="{5041C6FC-8487-964B-94D4-AA6B066C10BD}" destId="{7AFE1456-32EB-0A41-B361-C1A4E1C8ACF6}" srcOrd="12" destOrd="0" presId="urn:microsoft.com/office/officeart/2005/8/layout/list1"/>
    <dgm:cxn modelId="{9D1CE429-7CF0-2448-9AB9-F3B56A3BCB27}" type="presParOf" srcId="{7AFE1456-32EB-0A41-B361-C1A4E1C8ACF6}" destId="{A9071BB7-2255-2C41-B552-82E9379FAF7F}" srcOrd="0" destOrd="0" presId="urn:microsoft.com/office/officeart/2005/8/layout/list1"/>
    <dgm:cxn modelId="{1B07E1F6-B674-0449-955C-313647A60C63}" type="presParOf" srcId="{7AFE1456-32EB-0A41-B361-C1A4E1C8ACF6}" destId="{F7C67442-864E-654A-A48D-9B8DCCF7CABA}" srcOrd="1" destOrd="0" presId="urn:microsoft.com/office/officeart/2005/8/layout/list1"/>
    <dgm:cxn modelId="{D4EB9B6B-477F-AA4E-AE15-DEAA945582CE}" type="presParOf" srcId="{5041C6FC-8487-964B-94D4-AA6B066C10BD}" destId="{E000F6AD-1BB0-704C-8E33-E5BB1ABC1EF9}" srcOrd="13" destOrd="0" presId="urn:microsoft.com/office/officeart/2005/8/layout/list1"/>
    <dgm:cxn modelId="{70D53645-93D7-B146-B17F-5EDBD8A4934D}" type="presParOf" srcId="{5041C6FC-8487-964B-94D4-AA6B066C10BD}" destId="{443460FE-222B-D84C-B508-401F8F728D4C}" srcOrd="14" destOrd="0" presId="urn:microsoft.com/office/officeart/2005/8/layout/list1"/>
    <dgm:cxn modelId="{7AFA0C51-797A-4649-B947-ED084F14E50B}" type="presParOf" srcId="{5041C6FC-8487-964B-94D4-AA6B066C10BD}" destId="{5EC47DB3-88C9-2149-8D02-0ACB51522C0C}" srcOrd="15" destOrd="0" presId="urn:microsoft.com/office/officeart/2005/8/layout/list1"/>
    <dgm:cxn modelId="{89673977-6FC5-B44B-8BB4-CD94BF80D968}" type="presParOf" srcId="{5041C6FC-8487-964B-94D4-AA6B066C10BD}" destId="{FEDD723E-B064-3D44-99A9-B08552B8FA63}" srcOrd="16" destOrd="0" presId="urn:microsoft.com/office/officeart/2005/8/layout/list1"/>
    <dgm:cxn modelId="{37C51DBE-0A3C-4244-823B-D0A13540849A}" type="presParOf" srcId="{FEDD723E-B064-3D44-99A9-B08552B8FA63}" destId="{4C6577C7-6EEA-2F4B-9992-4EF24BEFC341}" srcOrd="0" destOrd="0" presId="urn:microsoft.com/office/officeart/2005/8/layout/list1"/>
    <dgm:cxn modelId="{1EF242E0-8E48-7944-9AF2-1971FD5A7938}" type="presParOf" srcId="{FEDD723E-B064-3D44-99A9-B08552B8FA63}" destId="{BDEF9A9D-0D4C-B248-AF40-6D5A2C3BC952}" srcOrd="1" destOrd="0" presId="urn:microsoft.com/office/officeart/2005/8/layout/list1"/>
    <dgm:cxn modelId="{905A8841-197C-AB42-94C6-65C423A438DC}" type="presParOf" srcId="{5041C6FC-8487-964B-94D4-AA6B066C10BD}" destId="{0D49E9D3-8777-2043-A2AE-18E85AE3D120}" srcOrd="17" destOrd="0" presId="urn:microsoft.com/office/officeart/2005/8/layout/list1"/>
    <dgm:cxn modelId="{B65C3842-81FF-564F-9D21-96A875209691}" type="presParOf" srcId="{5041C6FC-8487-964B-94D4-AA6B066C10BD}" destId="{A149ACBE-7E77-9449-B57F-7474057BD5D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2FDEBE-2D67-45C7-85D3-478AA77C0402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32EF8527-EF5A-4B5D-91AE-78615E528051}">
      <dgm:prSet phldrT="[Text]"/>
      <dgm:spPr/>
      <dgm:t>
        <a:bodyPr/>
        <a:lstStyle/>
        <a:p>
          <a:r>
            <a:rPr lang="de-DE" dirty="0"/>
            <a:t>BSK</a:t>
          </a:r>
        </a:p>
      </dgm:t>
    </dgm:pt>
    <dgm:pt modelId="{F68FB660-B23B-4BF5-9082-128DA21A39C0}" type="parTrans" cxnId="{F6EE1D38-1FB9-4095-9032-6BA177BE7CDD}">
      <dgm:prSet/>
      <dgm:spPr/>
      <dgm:t>
        <a:bodyPr/>
        <a:lstStyle/>
        <a:p>
          <a:endParaRPr lang="de-DE"/>
        </a:p>
      </dgm:t>
    </dgm:pt>
    <dgm:pt modelId="{A818B9BB-FBE9-41D6-A1F0-04ECD1812316}" type="sibTrans" cxnId="{F6EE1D38-1FB9-4095-9032-6BA177BE7CDD}">
      <dgm:prSet/>
      <dgm:spPr/>
      <dgm:t>
        <a:bodyPr/>
        <a:lstStyle/>
        <a:p>
          <a:endParaRPr lang="de-DE"/>
        </a:p>
      </dgm:t>
    </dgm:pt>
    <dgm:pt modelId="{B52F4A0A-25E7-4EBE-82FF-ACAC6CC46233}">
      <dgm:prSet phldrT="[Text]"/>
      <dgm:spPr/>
      <dgm:t>
        <a:bodyPr/>
        <a:lstStyle/>
        <a:p>
          <a:r>
            <a:rPr lang="de-DE" dirty="0"/>
            <a:t>ÜBU</a:t>
          </a:r>
        </a:p>
      </dgm:t>
    </dgm:pt>
    <dgm:pt modelId="{A558DFC9-5BA8-4E47-8AAF-0C2D349C04C7}" type="parTrans" cxnId="{899D7D23-69D2-4D16-8229-7E1CF5C7EDB0}">
      <dgm:prSet/>
      <dgm:spPr/>
      <dgm:t>
        <a:bodyPr/>
        <a:lstStyle/>
        <a:p>
          <a:endParaRPr lang="de-DE"/>
        </a:p>
      </dgm:t>
    </dgm:pt>
    <dgm:pt modelId="{5957115E-E98B-43DF-BEF1-CF5DB730EC2D}" type="sibTrans" cxnId="{899D7D23-69D2-4D16-8229-7E1CF5C7EDB0}">
      <dgm:prSet/>
      <dgm:spPr/>
      <dgm:t>
        <a:bodyPr/>
        <a:lstStyle/>
        <a:p>
          <a:endParaRPr lang="de-DE"/>
        </a:p>
      </dgm:t>
    </dgm:pt>
    <dgm:pt modelId="{4ABD5C97-B722-490D-8462-526CB1904296}">
      <dgm:prSet phldrT="[Text]"/>
      <dgm:spPr/>
      <dgm:t>
        <a:bodyPr/>
        <a:lstStyle/>
        <a:p>
          <a:endParaRPr lang="de-DE"/>
        </a:p>
      </dgm:t>
    </dgm:pt>
    <dgm:pt modelId="{5D9BB990-11CA-4B2E-A8B2-143AF3CAFBA1}" type="parTrans" cxnId="{2A66338A-6717-4A01-BF03-FEC5B48F6717}">
      <dgm:prSet/>
      <dgm:spPr/>
      <dgm:t>
        <a:bodyPr/>
        <a:lstStyle/>
        <a:p>
          <a:endParaRPr lang="de-DE"/>
        </a:p>
      </dgm:t>
    </dgm:pt>
    <dgm:pt modelId="{7BB19953-7C9D-4C90-B8A7-8009F3449575}" type="sibTrans" cxnId="{2A66338A-6717-4A01-BF03-FEC5B48F6717}">
      <dgm:prSet/>
      <dgm:spPr/>
      <dgm:t>
        <a:bodyPr/>
        <a:lstStyle/>
        <a:p>
          <a:endParaRPr lang="de-DE"/>
        </a:p>
      </dgm:t>
    </dgm:pt>
    <dgm:pt modelId="{4902B5B6-ED4B-497B-B114-957D14EF3A8F}">
      <dgm:prSet phldrT="[Text]"/>
      <dgm:spPr/>
      <dgm:t>
        <a:bodyPr/>
        <a:lstStyle/>
        <a:p>
          <a:endParaRPr lang="de-DE"/>
        </a:p>
      </dgm:t>
    </dgm:pt>
    <dgm:pt modelId="{8A31B093-8155-4CA7-9C0D-7754B3A2325D}" type="parTrans" cxnId="{C8CFE485-E0D3-4D7B-9B15-7B17A6046681}">
      <dgm:prSet/>
      <dgm:spPr/>
      <dgm:t>
        <a:bodyPr/>
        <a:lstStyle/>
        <a:p>
          <a:endParaRPr lang="de-DE"/>
        </a:p>
      </dgm:t>
    </dgm:pt>
    <dgm:pt modelId="{872BCBEE-3055-4E00-A140-5373704E49B9}" type="sibTrans" cxnId="{C8CFE485-E0D3-4D7B-9B15-7B17A6046681}">
      <dgm:prSet/>
      <dgm:spPr/>
      <dgm:t>
        <a:bodyPr/>
        <a:lstStyle/>
        <a:p>
          <a:endParaRPr lang="de-DE"/>
        </a:p>
      </dgm:t>
    </dgm:pt>
    <dgm:pt modelId="{66E0BB76-06FF-4EE3-8C68-D6BE29812B9F}">
      <dgm:prSet phldrT="[Text]"/>
      <dgm:spPr/>
      <dgm:t>
        <a:bodyPr/>
        <a:lstStyle/>
        <a:p>
          <a:r>
            <a:rPr lang="de-DE" dirty="0"/>
            <a:t>IV</a:t>
          </a:r>
        </a:p>
      </dgm:t>
    </dgm:pt>
    <dgm:pt modelId="{01A4F838-B9AE-4903-BDCF-1E931C4673D7}" type="parTrans" cxnId="{0307A117-E0F3-4809-99C3-876D8D3D8CB1}">
      <dgm:prSet/>
      <dgm:spPr/>
      <dgm:t>
        <a:bodyPr/>
        <a:lstStyle/>
        <a:p>
          <a:endParaRPr lang="de-DE"/>
        </a:p>
      </dgm:t>
    </dgm:pt>
    <dgm:pt modelId="{D89A7B28-69CA-4054-A5B4-77443D9DA459}" type="sibTrans" cxnId="{0307A117-E0F3-4809-99C3-876D8D3D8CB1}">
      <dgm:prSet/>
      <dgm:spPr/>
      <dgm:t>
        <a:bodyPr/>
        <a:lstStyle/>
        <a:p>
          <a:endParaRPr lang="de-DE"/>
        </a:p>
      </dgm:t>
    </dgm:pt>
    <dgm:pt modelId="{E1124546-0023-415A-AEF5-14D2967142A7}" type="pres">
      <dgm:prSet presAssocID="{682FDEBE-2D67-45C7-85D3-478AA77C040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A754D7A-1092-43BC-9102-BB21B51ABC21}" type="pres">
      <dgm:prSet presAssocID="{32EF8527-EF5A-4B5D-91AE-78615E528051}" presName="gear1" presStyleLbl="node1" presStyleIdx="0" presStyleCnt="3">
        <dgm:presLayoutVars>
          <dgm:chMax val="1"/>
          <dgm:bulletEnabled val="1"/>
        </dgm:presLayoutVars>
      </dgm:prSet>
      <dgm:spPr/>
    </dgm:pt>
    <dgm:pt modelId="{B48785CE-EAF9-4E3C-B7E0-828AAE2A7E54}" type="pres">
      <dgm:prSet presAssocID="{32EF8527-EF5A-4B5D-91AE-78615E528051}" presName="gear1srcNode" presStyleLbl="node1" presStyleIdx="0" presStyleCnt="3"/>
      <dgm:spPr/>
    </dgm:pt>
    <dgm:pt modelId="{74E3AD51-69B5-4FC9-BBBD-9CBA49DC7226}" type="pres">
      <dgm:prSet presAssocID="{32EF8527-EF5A-4B5D-91AE-78615E528051}" presName="gear1dstNode" presStyleLbl="node1" presStyleIdx="0" presStyleCnt="3"/>
      <dgm:spPr/>
    </dgm:pt>
    <dgm:pt modelId="{82808656-4163-4F03-AF13-F28A256D6D03}" type="pres">
      <dgm:prSet presAssocID="{B52F4A0A-25E7-4EBE-82FF-ACAC6CC46233}" presName="gear2" presStyleLbl="node1" presStyleIdx="1" presStyleCnt="3">
        <dgm:presLayoutVars>
          <dgm:chMax val="1"/>
          <dgm:bulletEnabled val="1"/>
        </dgm:presLayoutVars>
      </dgm:prSet>
      <dgm:spPr/>
    </dgm:pt>
    <dgm:pt modelId="{4C1D202F-7192-4540-AAAD-4F52A76E9A99}" type="pres">
      <dgm:prSet presAssocID="{B52F4A0A-25E7-4EBE-82FF-ACAC6CC46233}" presName="gear2srcNode" presStyleLbl="node1" presStyleIdx="1" presStyleCnt="3"/>
      <dgm:spPr/>
    </dgm:pt>
    <dgm:pt modelId="{AEA612A6-F4CB-4C4D-86B6-2A8396641225}" type="pres">
      <dgm:prSet presAssocID="{B52F4A0A-25E7-4EBE-82FF-ACAC6CC46233}" presName="gear2dstNode" presStyleLbl="node1" presStyleIdx="1" presStyleCnt="3"/>
      <dgm:spPr/>
    </dgm:pt>
    <dgm:pt modelId="{8B7DA77F-0DA5-48C5-9338-BCCFB88F6338}" type="pres">
      <dgm:prSet presAssocID="{66E0BB76-06FF-4EE3-8C68-D6BE29812B9F}" presName="gear3" presStyleLbl="node1" presStyleIdx="2" presStyleCnt="3"/>
      <dgm:spPr/>
    </dgm:pt>
    <dgm:pt modelId="{DD1AAC7E-AAE8-4049-8CF6-2DDA528CD19B}" type="pres">
      <dgm:prSet presAssocID="{66E0BB76-06FF-4EE3-8C68-D6BE29812B9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FD634B8-3A69-4675-8A10-34D4712CDB74}" type="pres">
      <dgm:prSet presAssocID="{66E0BB76-06FF-4EE3-8C68-D6BE29812B9F}" presName="gear3srcNode" presStyleLbl="node1" presStyleIdx="2" presStyleCnt="3"/>
      <dgm:spPr/>
    </dgm:pt>
    <dgm:pt modelId="{B471CDA0-8E79-4D56-B18D-60A19191CB4B}" type="pres">
      <dgm:prSet presAssocID="{66E0BB76-06FF-4EE3-8C68-D6BE29812B9F}" presName="gear3dstNode" presStyleLbl="node1" presStyleIdx="2" presStyleCnt="3"/>
      <dgm:spPr/>
    </dgm:pt>
    <dgm:pt modelId="{751777E6-816A-4DE6-A00C-3FB54A4B82E2}" type="pres">
      <dgm:prSet presAssocID="{A818B9BB-FBE9-41D6-A1F0-04ECD1812316}" presName="connector1" presStyleLbl="sibTrans2D1" presStyleIdx="0" presStyleCnt="3"/>
      <dgm:spPr/>
    </dgm:pt>
    <dgm:pt modelId="{8AC1D4CC-20CE-46F7-B197-46CA08A4ED6C}" type="pres">
      <dgm:prSet presAssocID="{5957115E-E98B-43DF-BEF1-CF5DB730EC2D}" presName="connector2" presStyleLbl="sibTrans2D1" presStyleIdx="1" presStyleCnt="3"/>
      <dgm:spPr/>
    </dgm:pt>
    <dgm:pt modelId="{7AAD6D1F-2A0A-4383-A385-F0A137AF64DC}" type="pres">
      <dgm:prSet presAssocID="{D89A7B28-69CA-4054-A5B4-77443D9DA459}" presName="connector3" presStyleLbl="sibTrans2D1" presStyleIdx="2" presStyleCnt="3"/>
      <dgm:spPr/>
    </dgm:pt>
  </dgm:ptLst>
  <dgm:cxnLst>
    <dgm:cxn modelId="{8C362B0B-D6BA-403C-A73F-FEE8A5CD67A6}" type="presOf" srcId="{32EF8527-EF5A-4B5D-91AE-78615E528051}" destId="{B48785CE-EAF9-4E3C-B7E0-828AAE2A7E54}" srcOrd="1" destOrd="0" presId="urn:microsoft.com/office/officeart/2005/8/layout/gear1"/>
    <dgm:cxn modelId="{E40A0214-A5E7-48CA-9C6A-83A60732E7BF}" type="presOf" srcId="{B52F4A0A-25E7-4EBE-82FF-ACAC6CC46233}" destId="{82808656-4163-4F03-AF13-F28A256D6D03}" srcOrd="0" destOrd="0" presId="urn:microsoft.com/office/officeart/2005/8/layout/gear1"/>
    <dgm:cxn modelId="{0307A117-E0F3-4809-99C3-876D8D3D8CB1}" srcId="{682FDEBE-2D67-45C7-85D3-478AA77C0402}" destId="{66E0BB76-06FF-4EE3-8C68-D6BE29812B9F}" srcOrd="2" destOrd="0" parTransId="{01A4F838-B9AE-4903-BDCF-1E931C4673D7}" sibTransId="{D89A7B28-69CA-4054-A5B4-77443D9DA459}"/>
    <dgm:cxn modelId="{6D47EB1F-7D09-4E85-9EA7-4F4EBD195107}" type="presOf" srcId="{B52F4A0A-25E7-4EBE-82FF-ACAC6CC46233}" destId="{AEA612A6-F4CB-4C4D-86B6-2A8396641225}" srcOrd="2" destOrd="0" presId="urn:microsoft.com/office/officeart/2005/8/layout/gear1"/>
    <dgm:cxn modelId="{4688F520-DF2E-468F-A6D5-47AB679A67A4}" type="presOf" srcId="{32EF8527-EF5A-4B5D-91AE-78615E528051}" destId="{74E3AD51-69B5-4FC9-BBBD-9CBA49DC7226}" srcOrd="2" destOrd="0" presId="urn:microsoft.com/office/officeart/2005/8/layout/gear1"/>
    <dgm:cxn modelId="{899D7D23-69D2-4D16-8229-7E1CF5C7EDB0}" srcId="{682FDEBE-2D67-45C7-85D3-478AA77C0402}" destId="{B52F4A0A-25E7-4EBE-82FF-ACAC6CC46233}" srcOrd="1" destOrd="0" parTransId="{A558DFC9-5BA8-4E47-8AAF-0C2D349C04C7}" sibTransId="{5957115E-E98B-43DF-BEF1-CF5DB730EC2D}"/>
    <dgm:cxn modelId="{7E364A2D-BBE1-4DC0-AF79-1AB2266E3153}" type="presOf" srcId="{66E0BB76-06FF-4EE3-8C68-D6BE29812B9F}" destId="{0FD634B8-3A69-4675-8A10-34D4712CDB74}" srcOrd="2" destOrd="0" presId="urn:microsoft.com/office/officeart/2005/8/layout/gear1"/>
    <dgm:cxn modelId="{F6EE1D38-1FB9-4095-9032-6BA177BE7CDD}" srcId="{682FDEBE-2D67-45C7-85D3-478AA77C0402}" destId="{32EF8527-EF5A-4B5D-91AE-78615E528051}" srcOrd="0" destOrd="0" parTransId="{F68FB660-B23B-4BF5-9082-128DA21A39C0}" sibTransId="{A818B9BB-FBE9-41D6-A1F0-04ECD1812316}"/>
    <dgm:cxn modelId="{66D2383A-FD1A-49A7-AA5E-F79B863591C2}" type="presOf" srcId="{A818B9BB-FBE9-41D6-A1F0-04ECD1812316}" destId="{751777E6-816A-4DE6-A00C-3FB54A4B82E2}" srcOrd="0" destOrd="0" presId="urn:microsoft.com/office/officeart/2005/8/layout/gear1"/>
    <dgm:cxn modelId="{35242642-6C8C-4CA1-B112-CF75B4EB3368}" type="presOf" srcId="{66E0BB76-06FF-4EE3-8C68-D6BE29812B9F}" destId="{B471CDA0-8E79-4D56-B18D-60A19191CB4B}" srcOrd="3" destOrd="0" presId="urn:microsoft.com/office/officeart/2005/8/layout/gear1"/>
    <dgm:cxn modelId="{30ABE04C-295B-4FB6-B796-DD7085E3E5B2}" type="presOf" srcId="{5957115E-E98B-43DF-BEF1-CF5DB730EC2D}" destId="{8AC1D4CC-20CE-46F7-B197-46CA08A4ED6C}" srcOrd="0" destOrd="0" presId="urn:microsoft.com/office/officeart/2005/8/layout/gear1"/>
    <dgm:cxn modelId="{BDE65073-5C00-41CB-B7C3-1142C09976D9}" type="presOf" srcId="{682FDEBE-2D67-45C7-85D3-478AA77C0402}" destId="{E1124546-0023-415A-AEF5-14D2967142A7}" srcOrd="0" destOrd="0" presId="urn:microsoft.com/office/officeart/2005/8/layout/gear1"/>
    <dgm:cxn modelId="{C8CFE485-E0D3-4D7B-9B15-7B17A6046681}" srcId="{682FDEBE-2D67-45C7-85D3-478AA77C0402}" destId="{4902B5B6-ED4B-497B-B114-957D14EF3A8F}" srcOrd="4" destOrd="0" parTransId="{8A31B093-8155-4CA7-9C0D-7754B3A2325D}" sibTransId="{872BCBEE-3055-4E00-A140-5373704E49B9}"/>
    <dgm:cxn modelId="{2A66338A-6717-4A01-BF03-FEC5B48F6717}" srcId="{682FDEBE-2D67-45C7-85D3-478AA77C0402}" destId="{4ABD5C97-B722-490D-8462-526CB1904296}" srcOrd="3" destOrd="0" parTransId="{5D9BB990-11CA-4B2E-A8B2-143AF3CAFBA1}" sibTransId="{7BB19953-7C9D-4C90-B8A7-8009F3449575}"/>
    <dgm:cxn modelId="{9FA4028C-6E67-441C-8DD1-C89CABEB2D93}" type="presOf" srcId="{32EF8527-EF5A-4B5D-91AE-78615E528051}" destId="{3A754D7A-1092-43BC-9102-BB21B51ABC21}" srcOrd="0" destOrd="0" presId="urn:microsoft.com/office/officeart/2005/8/layout/gear1"/>
    <dgm:cxn modelId="{1C7FE294-F88F-4615-AC63-F7FF5A8835A7}" type="presOf" srcId="{D89A7B28-69CA-4054-A5B4-77443D9DA459}" destId="{7AAD6D1F-2A0A-4383-A385-F0A137AF64DC}" srcOrd="0" destOrd="0" presId="urn:microsoft.com/office/officeart/2005/8/layout/gear1"/>
    <dgm:cxn modelId="{E40C39BE-E413-45F6-AFDC-C74AAA6CB5C0}" type="presOf" srcId="{66E0BB76-06FF-4EE3-8C68-D6BE29812B9F}" destId="{8B7DA77F-0DA5-48C5-9338-BCCFB88F6338}" srcOrd="0" destOrd="0" presId="urn:microsoft.com/office/officeart/2005/8/layout/gear1"/>
    <dgm:cxn modelId="{B432CED0-D7B7-4982-B1B5-D262876E451A}" type="presOf" srcId="{66E0BB76-06FF-4EE3-8C68-D6BE29812B9F}" destId="{DD1AAC7E-AAE8-4049-8CF6-2DDA528CD19B}" srcOrd="1" destOrd="0" presId="urn:microsoft.com/office/officeart/2005/8/layout/gear1"/>
    <dgm:cxn modelId="{81266DF2-720A-4993-96EC-8B9D236E639C}" type="presOf" srcId="{B52F4A0A-25E7-4EBE-82FF-ACAC6CC46233}" destId="{4C1D202F-7192-4540-AAAD-4F52A76E9A99}" srcOrd="1" destOrd="0" presId="urn:microsoft.com/office/officeart/2005/8/layout/gear1"/>
    <dgm:cxn modelId="{2C30B7B4-31E6-4A72-AF46-1FB1AE3587F4}" type="presParOf" srcId="{E1124546-0023-415A-AEF5-14D2967142A7}" destId="{3A754D7A-1092-43BC-9102-BB21B51ABC21}" srcOrd="0" destOrd="0" presId="urn:microsoft.com/office/officeart/2005/8/layout/gear1"/>
    <dgm:cxn modelId="{8B8F113E-F38B-4522-856F-11661E9CE253}" type="presParOf" srcId="{E1124546-0023-415A-AEF5-14D2967142A7}" destId="{B48785CE-EAF9-4E3C-B7E0-828AAE2A7E54}" srcOrd="1" destOrd="0" presId="urn:microsoft.com/office/officeart/2005/8/layout/gear1"/>
    <dgm:cxn modelId="{33409613-A31A-493F-980B-0D8431492BF3}" type="presParOf" srcId="{E1124546-0023-415A-AEF5-14D2967142A7}" destId="{74E3AD51-69B5-4FC9-BBBD-9CBA49DC7226}" srcOrd="2" destOrd="0" presId="urn:microsoft.com/office/officeart/2005/8/layout/gear1"/>
    <dgm:cxn modelId="{BA1B6287-16E2-45A4-A784-FBA834CBC48A}" type="presParOf" srcId="{E1124546-0023-415A-AEF5-14D2967142A7}" destId="{82808656-4163-4F03-AF13-F28A256D6D03}" srcOrd="3" destOrd="0" presId="urn:microsoft.com/office/officeart/2005/8/layout/gear1"/>
    <dgm:cxn modelId="{3699C56B-B806-4E6E-AA33-788359194B50}" type="presParOf" srcId="{E1124546-0023-415A-AEF5-14D2967142A7}" destId="{4C1D202F-7192-4540-AAAD-4F52A76E9A99}" srcOrd="4" destOrd="0" presId="urn:microsoft.com/office/officeart/2005/8/layout/gear1"/>
    <dgm:cxn modelId="{0FFCD63D-1C10-4A83-A9BF-18B66CCBF4C2}" type="presParOf" srcId="{E1124546-0023-415A-AEF5-14D2967142A7}" destId="{AEA612A6-F4CB-4C4D-86B6-2A8396641225}" srcOrd="5" destOrd="0" presId="urn:microsoft.com/office/officeart/2005/8/layout/gear1"/>
    <dgm:cxn modelId="{BBA19E2D-7C4B-42ED-8C8B-EC5531BF67C9}" type="presParOf" srcId="{E1124546-0023-415A-AEF5-14D2967142A7}" destId="{8B7DA77F-0DA5-48C5-9338-BCCFB88F6338}" srcOrd="6" destOrd="0" presId="urn:microsoft.com/office/officeart/2005/8/layout/gear1"/>
    <dgm:cxn modelId="{044CB704-F54E-44EC-8F7A-49972F4EA81E}" type="presParOf" srcId="{E1124546-0023-415A-AEF5-14D2967142A7}" destId="{DD1AAC7E-AAE8-4049-8CF6-2DDA528CD19B}" srcOrd="7" destOrd="0" presId="urn:microsoft.com/office/officeart/2005/8/layout/gear1"/>
    <dgm:cxn modelId="{DB9FEB70-798C-4F4E-8A38-113B86A31370}" type="presParOf" srcId="{E1124546-0023-415A-AEF5-14D2967142A7}" destId="{0FD634B8-3A69-4675-8A10-34D4712CDB74}" srcOrd="8" destOrd="0" presId="urn:microsoft.com/office/officeart/2005/8/layout/gear1"/>
    <dgm:cxn modelId="{0AF6CAA3-BC04-480A-AB7A-33EBC8C1EA4F}" type="presParOf" srcId="{E1124546-0023-415A-AEF5-14D2967142A7}" destId="{B471CDA0-8E79-4D56-B18D-60A19191CB4B}" srcOrd="9" destOrd="0" presId="urn:microsoft.com/office/officeart/2005/8/layout/gear1"/>
    <dgm:cxn modelId="{DC397689-3515-4A89-B308-540B97773DE2}" type="presParOf" srcId="{E1124546-0023-415A-AEF5-14D2967142A7}" destId="{751777E6-816A-4DE6-A00C-3FB54A4B82E2}" srcOrd="10" destOrd="0" presId="urn:microsoft.com/office/officeart/2005/8/layout/gear1"/>
    <dgm:cxn modelId="{7F84F149-E45E-421B-92A6-3A70538E1969}" type="presParOf" srcId="{E1124546-0023-415A-AEF5-14D2967142A7}" destId="{8AC1D4CC-20CE-46F7-B197-46CA08A4ED6C}" srcOrd="11" destOrd="0" presId="urn:microsoft.com/office/officeart/2005/8/layout/gear1"/>
    <dgm:cxn modelId="{36A89361-7403-4D1C-B41B-7DB21BE4DC4B}" type="presParOf" srcId="{E1124546-0023-415A-AEF5-14D2967142A7}" destId="{7AAD6D1F-2A0A-4383-A385-F0A137AF64D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B0DCFF-4667-4F8B-8E34-4CA531F0D6A6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908EDA9-44AB-4F04-8AD0-A0E6ACCC3563}">
      <dgm:prSet phldrT="[Text]" custT="1"/>
      <dgm:spPr/>
      <dgm:t>
        <a:bodyPr/>
        <a:lstStyle/>
        <a:p>
          <a:r>
            <a:rPr lang="de-DE" sz="3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</a:t>
          </a:r>
        </a:p>
      </dgm:t>
    </dgm:pt>
    <dgm:pt modelId="{5E86C1EF-03F7-4BA9-9EDA-706BB4B96B2C}" type="parTrans" cxnId="{4E1DAE9F-C49B-4704-89C6-4E643E552689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483F25A-D6DC-4DD3-98AE-8F6C74DF28B0}" type="sibTrans" cxnId="{4E1DAE9F-C49B-4704-89C6-4E643E552689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8F30FC3-1783-497A-BFB0-27D637432E62}">
      <dgm:prSet phldrT="[Text]" custT="1"/>
      <dgm:spPr/>
      <dgm:t>
        <a:bodyPr/>
        <a:lstStyle/>
        <a:p>
          <a:r>
            <a:rPr lang="de-DE" sz="3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</a:p>
      </dgm:t>
    </dgm:pt>
    <dgm:pt modelId="{E6E19DBB-18A6-456B-89DD-ED523D1B9CD7}" type="parTrans" cxnId="{F814F797-D0D7-4A00-B1A0-217DAFA76F77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0A831C-A57E-43E2-AAD4-7E58E6CEDA2E}" type="sibTrans" cxnId="{F814F797-D0D7-4A00-B1A0-217DAFA76F77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817D9D2-5170-4A68-999B-57A0D67E51D7}">
      <dgm:prSet phldrT="[Text]"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160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Informations-verarbeitung</a:t>
          </a:r>
          <a:endParaRPr lang="de-DE" sz="16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5EC7AE-B7E5-45FD-AEB3-523ABE531A19}" type="parTrans" cxnId="{98FF9DA9-C0D1-446A-8EC2-AF182D41B514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A0D52F-9086-430B-AF7F-E1CC2236B4AA}" type="sibTrans" cxnId="{98FF9DA9-C0D1-446A-8EC2-AF182D41B514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4EB3061-7A87-4A89-8174-9AF99EEB8F42}">
      <dgm:prSet custT="1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Mathematik</a:t>
          </a:r>
        </a:p>
      </dgm:t>
    </dgm:pt>
    <dgm:pt modelId="{4282FB80-9AFD-486A-8688-7378E7108561}" type="parTrans" cxnId="{8EBFAD3F-F684-4DCA-B854-816EFD1FDACF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E8B479-92A6-408B-96F1-4B8F1A6D1A7B}" type="sibTrans" cxnId="{8EBFAD3F-F684-4DCA-B854-816EFD1FDACF}">
      <dgm:prSet/>
      <dgm:spPr/>
      <dgm:t>
        <a:bodyPr/>
        <a:lstStyle/>
        <a:p>
          <a:endParaRPr lang="de-DE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4EA8A6-F832-4963-907C-6E5C1116B5C9}">
      <dgm:prSet phldrT="[Text]"/>
      <dgm:spPr/>
      <dgm:t>
        <a:bodyPr/>
        <a:lstStyle/>
        <a:p>
          <a:r>
            <a:rPr lang="de-DE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</a:t>
          </a:r>
        </a:p>
      </dgm:t>
    </dgm:pt>
    <dgm:pt modelId="{A4296094-007F-41A9-9E16-5956ADCEDB1A}" type="parTrans" cxnId="{5028A368-BE73-4CE0-A239-9BB91AEC1CA9}">
      <dgm:prSet/>
      <dgm:spPr/>
      <dgm:t>
        <a:bodyPr/>
        <a:lstStyle/>
        <a:p>
          <a:endParaRPr lang="de-DE"/>
        </a:p>
      </dgm:t>
    </dgm:pt>
    <dgm:pt modelId="{1E4508D4-2D19-454C-8B3C-54848EA9FD78}" type="sibTrans" cxnId="{5028A368-BE73-4CE0-A239-9BB91AEC1CA9}">
      <dgm:prSet/>
      <dgm:spPr/>
      <dgm:t>
        <a:bodyPr/>
        <a:lstStyle/>
        <a:p>
          <a:endParaRPr lang="de-DE"/>
        </a:p>
      </dgm:t>
    </dgm:pt>
    <dgm:pt modelId="{615BF9B0-5BA0-4C1A-804D-385245AC77C3}">
      <dgm:prSet phldrT="[Text]"/>
      <dgm:spPr/>
      <dgm:t>
        <a:bodyPr/>
        <a:lstStyle/>
        <a:p>
          <a:r>
            <a:rPr lang="de-DE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</a:p>
      </dgm:t>
    </dgm:pt>
    <dgm:pt modelId="{DB6D380E-4E4C-49E0-99CD-FEB1B9D96F73}" type="parTrans" cxnId="{9E998BF0-B040-4CB7-868E-CA649E5BA321}">
      <dgm:prSet/>
      <dgm:spPr/>
      <dgm:t>
        <a:bodyPr/>
        <a:lstStyle/>
        <a:p>
          <a:endParaRPr lang="de-DE"/>
        </a:p>
      </dgm:t>
    </dgm:pt>
    <dgm:pt modelId="{D2255171-26C1-4CD8-B4C1-ABF2A06858BF}" type="sibTrans" cxnId="{9E998BF0-B040-4CB7-868E-CA649E5BA321}">
      <dgm:prSet/>
      <dgm:spPr/>
      <dgm:t>
        <a:bodyPr/>
        <a:lstStyle/>
        <a:p>
          <a:endParaRPr lang="de-DE"/>
        </a:p>
      </dgm:t>
    </dgm:pt>
    <dgm:pt modelId="{AF1B3FD5-90A0-47DE-83CD-085E4655C360}">
      <dgm:prSet phldrT="[Text]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Natur und Technik</a:t>
          </a:r>
        </a:p>
      </dgm:t>
    </dgm:pt>
    <dgm:pt modelId="{5B7415F0-2CDC-417D-874B-C89915E26BCB}" type="parTrans" cxnId="{94D9B743-942E-488A-92B1-C8315FC0E131}">
      <dgm:prSet/>
      <dgm:spPr/>
      <dgm:t>
        <a:bodyPr/>
        <a:lstStyle/>
        <a:p>
          <a:endParaRPr lang="de-DE"/>
        </a:p>
      </dgm:t>
    </dgm:pt>
    <dgm:pt modelId="{CF7D8868-041F-4351-B935-DF986FF1EA76}" type="sibTrans" cxnId="{94D9B743-942E-488A-92B1-C8315FC0E131}">
      <dgm:prSet/>
      <dgm:spPr/>
      <dgm:t>
        <a:bodyPr/>
        <a:lstStyle/>
        <a:p>
          <a:endParaRPr lang="de-DE"/>
        </a:p>
      </dgm:t>
    </dgm:pt>
    <dgm:pt modelId="{7B3A5E54-B9C6-4111-A51B-D87079831042}">
      <dgm:prSet phldrT="[Text]"/>
      <dgm:spPr>
        <a:solidFill>
          <a:srgbClr val="FFFFFF">
            <a:alpha val="90000"/>
          </a:srgbClr>
        </a:solidFill>
        <a:ln>
          <a:solidFill>
            <a:srgbClr val="0070C0">
              <a:alpha val="90000"/>
            </a:srgbClr>
          </a:solidFill>
        </a:ln>
      </dgm:spPr>
      <dgm:t>
        <a:bodyPr/>
        <a:lstStyle/>
        <a:p>
          <a:r>
            <a: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Mensch und Umwelt</a:t>
          </a:r>
        </a:p>
      </dgm:t>
    </dgm:pt>
    <dgm:pt modelId="{FF820C2C-3DCE-4FF1-BE14-DF48BC7275FC}" type="parTrans" cxnId="{C3B9F64D-F67D-445A-8B2E-70E1CBBAA8DB}">
      <dgm:prSet/>
      <dgm:spPr/>
      <dgm:t>
        <a:bodyPr/>
        <a:lstStyle/>
        <a:p>
          <a:endParaRPr lang="de-DE"/>
        </a:p>
      </dgm:t>
    </dgm:pt>
    <dgm:pt modelId="{32B9D67B-CC6C-44DE-830C-83DE5459F1DC}" type="sibTrans" cxnId="{C3B9F64D-F67D-445A-8B2E-70E1CBBAA8DB}">
      <dgm:prSet/>
      <dgm:spPr/>
      <dgm:t>
        <a:bodyPr/>
        <a:lstStyle/>
        <a:p>
          <a:endParaRPr lang="de-DE"/>
        </a:p>
      </dgm:t>
    </dgm:pt>
    <dgm:pt modelId="{BD17E09A-5C40-4C37-9501-A3A3A619F17E}" type="pres">
      <dgm:prSet presAssocID="{9FB0DCFF-4667-4F8B-8E34-4CA531F0D6A6}" presName="Name0" presStyleCnt="0">
        <dgm:presLayoutVars>
          <dgm:dir/>
          <dgm:animLvl val="lvl"/>
          <dgm:resizeHandles val="exact"/>
        </dgm:presLayoutVars>
      </dgm:prSet>
      <dgm:spPr/>
    </dgm:pt>
    <dgm:pt modelId="{EBB3954C-84BC-4828-B96D-58D5A2D7D59D}" type="pres">
      <dgm:prSet presAssocID="{8908EDA9-44AB-4F04-8AD0-A0E6ACCC3563}" presName="vertFlow" presStyleCnt="0"/>
      <dgm:spPr/>
    </dgm:pt>
    <dgm:pt modelId="{440781D1-C6AF-470F-889C-2BB7BCC70EDE}" type="pres">
      <dgm:prSet presAssocID="{8908EDA9-44AB-4F04-8AD0-A0E6ACCC3563}" presName="header" presStyleLbl="node1" presStyleIdx="0" presStyleCnt="4" custScaleX="161522" custScaleY="214570" custLinFactY="-200000" custLinFactNeighborY="-235479"/>
      <dgm:spPr/>
    </dgm:pt>
    <dgm:pt modelId="{F0BBDF90-4AC7-43D0-9A71-488E5F4F93AA}" type="pres">
      <dgm:prSet presAssocID="{4282FB80-9AFD-486A-8688-7378E7108561}" presName="parTrans" presStyleLbl="sibTrans2D1" presStyleIdx="0" presStyleCnt="4"/>
      <dgm:spPr/>
    </dgm:pt>
    <dgm:pt modelId="{115097D9-8F5F-40E0-B517-B03F790A5AC2}" type="pres">
      <dgm:prSet presAssocID="{C4EB3061-7A87-4A89-8174-9AF99EEB8F42}" presName="child" presStyleLbl="alignAccFollowNode1" presStyleIdx="0" presStyleCnt="4" custScaleX="161522" custScaleY="178736" custLinFactY="-200000" custLinFactNeighborY="-235479">
        <dgm:presLayoutVars>
          <dgm:chMax val="0"/>
          <dgm:bulletEnabled val="1"/>
        </dgm:presLayoutVars>
      </dgm:prSet>
      <dgm:spPr/>
    </dgm:pt>
    <dgm:pt modelId="{740C616D-98B7-40ED-A617-DA3556EFF232}" type="pres">
      <dgm:prSet presAssocID="{8908EDA9-44AB-4F04-8AD0-A0E6ACCC3563}" presName="hSp" presStyleCnt="0"/>
      <dgm:spPr/>
    </dgm:pt>
    <dgm:pt modelId="{F0D0A4F3-E522-4692-A646-BD9F04E3E311}" type="pres">
      <dgm:prSet presAssocID="{D8F30FC3-1783-497A-BFB0-27D637432E62}" presName="vertFlow" presStyleCnt="0"/>
      <dgm:spPr/>
    </dgm:pt>
    <dgm:pt modelId="{5F2E032F-572A-4EF4-968C-B3C493194437}" type="pres">
      <dgm:prSet presAssocID="{D8F30FC3-1783-497A-BFB0-27D637432E62}" presName="header" presStyleLbl="node1" presStyleIdx="1" presStyleCnt="4" custScaleX="158682" custScaleY="223756" custLinFactY="-200000" custLinFactNeighborY="-235479"/>
      <dgm:spPr/>
    </dgm:pt>
    <dgm:pt modelId="{3DE5AAE7-8BE9-45CB-954C-A575FB1774F1}" type="pres">
      <dgm:prSet presAssocID="{AF5EC7AE-B7E5-45FD-AEB3-523ABE531A19}" presName="parTrans" presStyleLbl="sibTrans2D1" presStyleIdx="1" presStyleCnt="4"/>
      <dgm:spPr/>
    </dgm:pt>
    <dgm:pt modelId="{D93AEDE4-CAC1-4FFF-8F9A-F9D40BD6C03A}" type="pres">
      <dgm:prSet presAssocID="{F817D9D2-5170-4A68-999B-57A0D67E51D7}" presName="child" presStyleLbl="alignAccFollowNode1" presStyleIdx="1" presStyleCnt="4" custScaleX="158682" custScaleY="160364" custLinFactY="-200000" custLinFactNeighborY="-235479">
        <dgm:presLayoutVars>
          <dgm:chMax val="0"/>
          <dgm:bulletEnabled val="1"/>
        </dgm:presLayoutVars>
      </dgm:prSet>
      <dgm:spPr/>
    </dgm:pt>
    <dgm:pt modelId="{BE1471AB-03C9-4AEF-8861-7581418CBD1F}" type="pres">
      <dgm:prSet presAssocID="{D8F30FC3-1783-497A-BFB0-27D637432E62}" presName="hSp" presStyleCnt="0"/>
      <dgm:spPr/>
    </dgm:pt>
    <dgm:pt modelId="{176F6C05-986F-4936-8515-3349B86661C6}" type="pres">
      <dgm:prSet presAssocID="{C84EA8A6-F832-4963-907C-6E5C1116B5C9}" presName="vertFlow" presStyleCnt="0"/>
      <dgm:spPr/>
    </dgm:pt>
    <dgm:pt modelId="{4D930ACA-1B8A-4CBA-9FD6-B02962F245E7}" type="pres">
      <dgm:prSet presAssocID="{C84EA8A6-F832-4963-907C-6E5C1116B5C9}" presName="header" presStyleLbl="node1" presStyleIdx="2" presStyleCnt="4" custScaleX="158682" custScaleY="223756" custLinFactX="72995" custLinFactY="-100000" custLinFactNeighborX="100000" custLinFactNeighborY="-174382"/>
      <dgm:spPr/>
    </dgm:pt>
    <dgm:pt modelId="{15F52871-C4AD-4E09-B36B-4EFA7118DE5F}" type="pres">
      <dgm:prSet presAssocID="{C84EA8A6-F832-4963-907C-6E5C1116B5C9}" presName="hSp" presStyleCnt="0"/>
      <dgm:spPr/>
    </dgm:pt>
    <dgm:pt modelId="{9FD20C66-AE31-40FE-8385-75B02EBC8F54}" type="pres">
      <dgm:prSet presAssocID="{615BF9B0-5BA0-4C1A-804D-385245AC77C3}" presName="vertFlow" presStyleCnt="0"/>
      <dgm:spPr/>
    </dgm:pt>
    <dgm:pt modelId="{DD3B98F6-2122-4DB5-9F34-B24894F5BBCF}" type="pres">
      <dgm:prSet presAssocID="{615BF9B0-5BA0-4C1A-804D-385245AC77C3}" presName="header" presStyleLbl="node1" presStyleIdx="3" presStyleCnt="4" custScaleX="158682" custScaleY="223756" custLinFactX="-70054" custLinFactY="-200000" custLinFactNeighborX="-100000" custLinFactNeighborY="-212525"/>
      <dgm:spPr/>
    </dgm:pt>
    <dgm:pt modelId="{8BBDF91A-F89D-495E-8B0B-B19703999C61}" type="pres">
      <dgm:prSet presAssocID="{5B7415F0-2CDC-417D-874B-C89915E26BCB}" presName="parTrans" presStyleLbl="sibTrans2D1" presStyleIdx="2" presStyleCnt="4"/>
      <dgm:spPr/>
    </dgm:pt>
    <dgm:pt modelId="{74DB007D-20C7-4EA9-8FCF-1B0715A81202}" type="pres">
      <dgm:prSet presAssocID="{AF1B3FD5-90A0-47DE-83CD-085E4655C360}" presName="child" presStyleLbl="alignAccFollowNode1" presStyleIdx="2" presStyleCnt="4" custScaleX="158682" custScaleY="138066" custLinFactX="-70054" custLinFactY="-200000" custLinFactNeighborX="-100000" custLinFactNeighborY="-203625">
        <dgm:presLayoutVars>
          <dgm:chMax val="0"/>
          <dgm:bulletEnabled val="1"/>
        </dgm:presLayoutVars>
      </dgm:prSet>
      <dgm:spPr/>
    </dgm:pt>
    <dgm:pt modelId="{7D30D203-C5BA-458A-9127-4F963CBC6CA4}" type="pres">
      <dgm:prSet presAssocID="{CF7D8868-041F-4351-B935-DF986FF1EA76}" presName="sibTrans" presStyleLbl="sibTrans2D1" presStyleIdx="3" presStyleCnt="4"/>
      <dgm:spPr/>
    </dgm:pt>
    <dgm:pt modelId="{ACCA565C-5F71-426D-9305-BE57F8C13894}" type="pres">
      <dgm:prSet presAssocID="{7B3A5E54-B9C6-4111-A51B-D87079831042}" presName="child" presStyleLbl="alignAccFollowNode1" presStyleIdx="3" presStyleCnt="4" custScaleX="158682" custScaleY="147612" custLinFactX="-70054" custLinFactNeighborX="-100000" custLinFactNeighborY="54252">
        <dgm:presLayoutVars>
          <dgm:chMax val="0"/>
          <dgm:bulletEnabled val="1"/>
        </dgm:presLayoutVars>
      </dgm:prSet>
      <dgm:spPr/>
    </dgm:pt>
  </dgm:ptLst>
  <dgm:cxnLst>
    <dgm:cxn modelId="{8B759808-49A0-437D-9ED9-6513259CB0EE}" type="presOf" srcId="{AF1B3FD5-90A0-47DE-83CD-085E4655C360}" destId="{74DB007D-20C7-4EA9-8FCF-1B0715A81202}" srcOrd="0" destOrd="0" presId="urn:microsoft.com/office/officeart/2005/8/layout/lProcess1"/>
    <dgm:cxn modelId="{E768340C-5F9D-442B-BDE6-AA4CED63759A}" type="presOf" srcId="{4282FB80-9AFD-486A-8688-7378E7108561}" destId="{F0BBDF90-4AC7-43D0-9A71-488E5F4F93AA}" srcOrd="0" destOrd="0" presId="urn:microsoft.com/office/officeart/2005/8/layout/lProcess1"/>
    <dgm:cxn modelId="{19B7EA12-A460-45FE-8B08-E28334B3E68C}" type="presOf" srcId="{7B3A5E54-B9C6-4111-A51B-D87079831042}" destId="{ACCA565C-5F71-426D-9305-BE57F8C13894}" srcOrd="0" destOrd="0" presId="urn:microsoft.com/office/officeart/2005/8/layout/lProcess1"/>
    <dgm:cxn modelId="{EB9D251D-0528-4547-A559-631178B699C4}" type="presOf" srcId="{615BF9B0-5BA0-4C1A-804D-385245AC77C3}" destId="{DD3B98F6-2122-4DB5-9F34-B24894F5BBCF}" srcOrd="0" destOrd="0" presId="urn:microsoft.com/office/officeart/2005/8/layout/lProcess1"/>
    <dgm:cxn modelId="{8EBFAD3F-F684-4DCA-B854-816EFD1FDACF}" srcId="{8908EDA9-44AB-4F04-8AD0-A0E6ACCC3563}" destId="{C4EB3061-7A87-4A89-8174-9AF99EEB8F42}" srcOrd="0" destOrd="0" parTransId="{4282FB80-9AFD-486A-8688-7378E7108561}" sibTransId="{57E8B479-92A6-408B-96F1-4B8F1A6D1A7B}"/>
    <dgm:cxn modelId="{94D9B743-942E-488A-92B1-C8315FC0E131}" srcId="{615BF9B0-5BA0-4C1A-804D-385245AC77C3}" destId="{AF1B3FD5-90A0-47DE-83CD-085E4655C360}" srcOrd="0" destOrd="0" parTransId="{5B7415F0-2CDC-417D-874B-C89915E26BCB}" sibTransId="{CF7D8868-041F-4351-B935-DF986FF1EA76}"/>
    <dgm:cxn modelId="{5028A368-BE73-4CE0-A239-9BB91AEC1CA9}" srcId="{9FB0DCFF-4667-4F8B-8E34-4CA531F0D6A6}" destId="{C84EA8A6-F832-4963-907C-6E5C1116B5C9}" srcOrd="2" destOrd="0" parTransId="{A4296094-007F-41A9-9E16-5956ADCEDB1A}" sibTransId="{1E4508D4-2D19-454C-8B3C-54848EA9FD78}"/>
    <dgm:cxn modelId="{BA925949-1C42-4E25-8810-7B6A84EA8AB1}" type="presOf" srcId="{C84EA8A6-F832-4963-907C-6E5C1116B5C9}" destId="{4D930ACA-1B8A-4CBA-9FD6-B02962F245E7}" srcOrd="0" destOrd="0" presId="urn:microsoft.com/office/officeart/2005/8/layout/lProcess1"/>
    <dgm:cxn modelId="{A30C164B-1C3F-4C6A-9FA2-CF759BA82958}" type="presOf" srcId="{D8F30FC3-1783-497A-BFB0-27D637432E62}" destId="{5F2E032F-572A-4EF4-968C-B3C493194437}" srcOrd="0" destOrd="0" presId="urn:microsoft.com/office/officeart/2005/8/layout/lProcess1"/>
    <dgm:cxn modelId="{C3B9F64D-F67D-445A-8B2E-70E1CBBAA8DB}" srcId="{615BF9B0-5BA0-4C1A-804D-385245AC77C3}" destId="{7B3A5E54-B9C6-4111-A51B-D87079831042}" srcOrd="1" destOrd="0" parTransId="{FF820C2C-3DCE-4FF1-BE14-DF48BC7275FC}" sibTransId="{32B9D67B-CC6C-44DE-830C-83DE5459F1DC}"/>
    <dgm:cxn modelId="{07384774-8B64-4A20-8B21-DC0BBC8CB3F4}" type="presOf" srcId="{8908EDA9-44AB-4F04-8AD0-A0E6ACCC3563}" destId="{440781D1-C6AF-470F-889C-2BB7BCC70EDE}" srcOrd="0" destOrd="0" presId="urn:microsoft.com/office/officeart/2005/8/layout/lProcess1"/>
    <dgm:cxn modelId="{F814F797-D0D7-4A00-B1A0-217DAFA76F77}" srcId="{9FB0DCFF-4667-4F8B-8E34-4CA531F0D6A6}" destId="{D8F30FC3-1783-497A-BFB0-27D637432E62}" srcOrd="1" destOrd="0" parTransId="{E6E19DBB-18A6-456B-89DD-ED523D1B9CD7}" sibTransId="{190A831C-A57E-43E2-AAD4-7E58E6CEDA2E}"/>
    <dgm:cxn modelId="{CB19B49C-88FD-467D-B0A4-830A472C4F2E}" type="presOf" srcId="{AF5EC7AE-B7E5-45FD-AEB3-523ABE531A19}" destId="{3DE5AAE7-8BE9-45CB-954C-A575FB1774F1}" srcOrd="0" destOrd="0" presId="urn:microsoft.com/office/officeart/2005/8/layout/lProcess1"/>
    <dgm:cxn modelId="{4E1DAE9F-C49B-4704-89C6-4E643E552689}" srcId="{9FB0DCFF-4667-4F8B-8E34-4CA531F0D6A6}" destId="{8908EDA9-44AB-4F04-8AD0-A0E6ACCC3563}" srcOrd="0" destOrd="0" parTransId="{5E86C1EF-03F7-4BA9-9EDA-706BB4B96B2C}" sibTransId="{C483F25A-D6DC-4DD3-98AE-8F6C74DF28B0}"/>
    <dgm:cxn modelId="{CA6B57A8-E081-4B6F-8D6A-C0DDDD1E1414}" type="presOf" srcId="{9FB0DCFF-4667-4F8B-8E34-4CA531F0D6A6}" destId="{BD17E09A-5C40-4C37-9501-A3A3A619F17E}" srcOrd="0" destOrd="0" presId="urn:microsoft.com/office/officeart/2005/8/layout/lProcess1"/>
    <dgm:cxn modelId="{98FF9DA9-C0D1-446A-8EC2-AF182D41B514}" srcId="{D8F30FC3-1783-497A-BFB0-27D637432E62}" destId="{F817D9D2-5170-4A68-999B-57A0D67E51D7}" srcOrd="0" destOrd="0" parTransId="{AF5EC7AE-B7E5-45FD-AEB3-523ABE531A19}" sibTransId="{35A0D52F-9086-430B-AF7F-E1CC2236B4AA}"/>
    <dgm:cxn modelId="{6E0BAFAD-01F1-4169-BC49-108C9840E954}" type="presOf" srcId="{F817D9D2-5170-4A68-999B-57A0D67E51D7}" destId="{D93AEDE4-CAC1-4FFF-8F9A-F9D40BD6C03A}" srcOrd="0" destOrd="0" presId="urn:microsoft.com/office/officeart/2005/8/layout/lProcess1"/>
    <dgm:cxn modelId="{FFAFA8BA-3252-4FFC-9DD8-8A1C29EC5336}" type="presOf" srcId="{5B7415F0-2CDC-417D-874B-C89915E26BCB}" destId="{8BBDF91A-F89D-495E-8B0B-B19703999C61}" srcOrd="0" destOrd="0" presId="urn:microsoft.com/office/officeart/2005/8/layout/lProcess1"/>
    <dgm:cxn modelId="{FB637ED2-1CCB-4338-AFE8-E903C0231118}" type="presOf" srcId="{CF7D8868-041F-4351-B935-DF986FF1EA76}" destId="{7D30D203-C5BA-458A-9127-4F963CBC6CA4}" srcOrd="0" destOrd="0" presId="urn:microsoft.com/office/officeart/2005/8/layout/lProcess1"/>
    <dgm:cxn modelId="{91C30FDD-D670-4811-B066-F325F050E840}" type="presOf" srcId="{C4EB3061-7A87-4A89-8174-9AF99EEB8F42}" destId="{115097D9-8F5F-40E0-B517-B03F790A5AC2}" srcOrd="0" destOrd="0" presId="urn:microsoft.com/office/officeart/2005/8/layout/lProcess1"/>
    <dgm:cxn modelId="{9E998BF0-B040-4CB7-868E-CA649E5BA321}" srcId="{9FB0DCFF-4667-4F8B-8E34-4CA531F0D6A6}" destId="{615BF9B0-5BA0-4C1A-804D-385245AC77C3}" srcOrd="3" destOrd="0" parTransId="{DB6D380E-4E4C-49E0-99CD-FEB1B9D96F73}" sibTransId="{D2255171-26C1-4CD8-B4C1-ABF2A06858BF}"/>
    <dgm:cxn modelId="{6172680D-E256-4425-9206-38A628EA844F}" type="presParOf" srcId="{BD17E09A-5C40-4C37-9501-A3A3A619F17E}" destId="{EBB3954C-84BC-4828-B96D-58D5A2D7D59D}" srcOrd="0" destOrd="0" presId="urn:microsoft.com/office/officeart/2005/8/layout/lProcess1"/>
    <dgm:cxn modelId="{126E8F30-29AA-492D-9E90-263D4AF12407}" type="presParOf" srcId="{EBB3954C-84BC-4828-B96D-58D5A2D7D59D}" destId="{440781D1-C6AF-470F-889C-2BB7BCC70EDE}" srcOrd="0" destOrd="0" presId="urn:microsoft.com/office/officeart/2005/8/layout/lProcess1"/>
    <dgm:cxn modelId="{B822B17B-AD6B-4171-98EB-6452AA648937}" type="presParOf" srcId="{EBB3954C-84BC-4828-B96D-58D5A2D7D59D}" destId="{F0BBDF90-4AC7-43D0-9A71-488E5F4F93AA}" srcOrd="1" destOrd="0" presId="urn:microsoft.com/office/officeart/2005/8/layout/lProcess1"/>
    <dgm:cxn modelId="{F9E734E9-0830-4CE7-9D13-3CC2B4F05E37}" type="presParOf" srcId="{EBB3954C-84BC-4828-B96D-58D5A2D7D59D}" destId="{115097D9-8F5F-40E0-B517-B03F790A5AC2}" srcOrd="2" destOrd="0" presId="urn:microsoft.com/office/officeart/2005/8/layout/lProcess1"/>
    <dgm:cxn modelId="{5403E9FB-9C0D-4D86-AA39-32EB47AAEE9D}" type="presParOf" srcId="{BD17E09A-5C40-4C37-9501-A3A3A619F17E}" destId="{740C616D-98B7-40ED-A617-DA3556EFF232}" srcOrd="1" destOrd="0" presId="urn:microsoft.com/office/officeart/2005/8/layout/lProcess1"/>
    <dgm:cxn modelId="{11A1DA2E-D1AD-4C20-A6F0-F12D04936E70}" type="presParOf" srcId="{BD17E09A-5C40-4C37-9501-A3A3A619F17E}" destId="{F0D0A4F3-E522-4692-A646-BD9F04E3E311}" srcOrd="2" destOrd="0" presId="urn:microsoft.com/office/officeart/2005/8/layout/lProcess1"/>
    <dgm:cxn modelId="{A48477A4-7AA5-4A23-842A-83C9624826F2}" type="presParOf" srcId="{F0D0A4F3-E522-4692-A646-BD9F04E3E311}" destId="{5F2E032F-572A-4EF4-968C-B3C493194437}" srcOrd="0" destOrd="0" presId="urn:microsoft.com/office/officeart/2005/8/layout/lProcess1"/>
    <dgm:cxn modelId="{9518ECF2-EC0E-4800-86E9-9B031BC90E88}" type="presParOf" srcId="{F0D0A4F3-E522-4692-A646-BD9F04E3E311}" destId="{3DE5AAE7-8BE9-45CB-954C-A575FB1774F1}" srcOrd="1" destOrd="0" presId="urn:microsoft.com/office/officeart/2005/8/layout/lProcess1"/>
    <dgm:cxn modelId="{CCDBD9EC-753F-44AD-BEB1-A281F4B548A0}" type="presParOf" srcId="{F0D0A4F3-E522-4692-A646-BD9F04E3E311}" destId="{D93AEDE4-CAC1-4FFF-8F9A-F9D40BD6C03A}" srcOrd="2" destOrd="0" presId="urn:microsoft.com/office/officeart/2005/8/layout/lProcess1"/>
    <dgm:cxn modelId="{47453589-3D5F-4644-A946-6CA3BBF3E50F}" type="presParOf" srcId="{BD17E09A-5C40-4C37-9501-A3A3A619F17E}" destId="{BE1471AB-03C9-4AEF-8861-7581418CBD1F}" srcOrd="3" destOrd="0" presId="urn:microsoft.com/office/officeart/2005/8/layout/lProcess1"/>
    <dgm:cxn modelId="{3C78321E-A213-4CC9-B3A9-413192F6BB9E}" type="presParOf" srcId="{BD17E09A-5C40-4C37-9501-A3A3A619F17E}" destId="{176F6C05-986F-4936-8515-3349B86661C6}" srcOrd="4" destOrd="0" presId="urn:microsoft.com/office/officeart/2005/8/layout/lProcess1"/>
    <dgm:cxn modelId="{1DC55B9B-F5D7-4F33-BE9D-B4B2FB45C70C}" type="presParOf" srcId="{176F6C05-986F-4936-8515-3349B86661C6}" destId="{4D930ACA-1B8A-4CBA-9FD6-B02962F245E7}" srcOrd="0" destOrd="0" presId="urn:microsoft.com/office/officeart/2005/8/layout/lProcess1"/>
    <dgm:cxn modelId="{AF8C225A-11D8-4F12-9A19-AFC16EEB04D6}" type="presParOf" srcId="{BD17E09A-5C40-4C37-9501-A3A3A619F17E}" destId="{15F52871-C4AD-4E09-B36B-4EFA7118DE5F}" srcOrd="5" destOrd="0" presId="urn:microsoft.com/office/officeart/2005/8/layout/lProcess1"/>
    <dgm:cxn modelId="{B0F379E9-29D9-43E9-A8EE-DBC7E15597FB}" type="presParOf" srcId="{BD17E09A-5C40-4C37-9501-A3A3A619F17E}" destId="{9FD20C66-AE31-40FE-8385-75B02EBC8F54}" srcOrd="6" destOrd="0" presId="urn:microsoft.com/office/officeart/2005/8/layout/lProcess1"/>
    <dgm:cxn modelId="{8A48BB91-C9E1-4468-A05C-13D61815F98B}" type="presParOf" srcId="{9FD20C66-AE31-40FE-8385-75B02EBC8F54}" destId="{DD3B98F6-2122-4DB5-9F34-B24894F5BBCF}" srcOrd="0" destOrd="0" presId="urn:microsoft.com/office/officeart/2005/8/layout/lProcess1"/>
    <dgm:cxn modelId="{AAB8155D-AC4B-4F4A-9C58-42BC03603172}" type="presParOf" srcId="{9FD20C66-AE31-40FE-8385-75B02EBC8F54}" destId="{8BBDF91A-F89D-495E-8B0B-B19703999C61}" srcOrd="1" destOrd="0" presId="urn:microsoft.com/office/officeart/2005/8/layout/lProcess1"/>
    <dgm:cxn modelId="{A3C0A6A2-F435-47F5-BF4A-929E47004060}" type="presParOf" srcId="{9FD20C66-AE31-40FE-8385-75B02EBC8F54}" destId="{74DB007D-20C7-4EA9-8FCF-1B0715A81202}" srcOrd="2" destOrd="0" presId="urn:microsoft.com/office/officeart/2005/8/layout/lProcess1"/>
    <dgm:cxn modelId="{8CE9D0D7-61A6-4D82-BCE0-2E480FE65B88}" type="presParOf" srcId="{9FD20C66-AE31-40FE-8385-75B02EBC8F54}" destId="{7D30D203-C5BA-458A-9127-4F963CBC6CA4}" srcOrd="3" destOrd="0" presId="urn:microsoft.com/office/officeart/2005/8/layout/lProcess1"/>
    <dgm:cxn modelId="{B2D57B30-1A52-4592-8ED0-1BA001025E82}" type="presParOf" srcId="{9FD20C66-AE31-40FE-8385-75B02EBC8F54}" destId="{ACCA565C-5F71-426D-9305-BE57F8C13894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F0216-13C7-451A-B4B7-46764BB03848}">
      <dsp:nvSpPr>
        <dsp:cNvPr id="0" name=""/>
        <dsp:cNvSpPr/>
      </dsp:nvSpPr>
      <dsp:spPr>
        <a:xfrm>
          <a:off x="0" y="0"/>
          <a:ext cx="4041775" cy="1409826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Grundschule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Mittelschule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Realschule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Gymnasium</a:t>
          </a:r>
        </a:p>
      </dsp:txBody>
      <dsp:txXfrm>
        <a:off x="41292" y="41292"/>
        <a:ext cx="3959191" cy="1327242"/>
      </dsp:txXfrm>
    </dsp:sp>
    <dsp:sp modelId="{22CF0ECC-713C-4D99-9746-B5A3B34959C9}">
      <dsp:nvSpPr>
        <dsp:cNvPr id="0" name=""/>
        <dsp:cNvSpPr/>
      </dsp:nvSpPr>
      <dsp:spPr>
        <a:xfrm rot="5400000">
          <a:off x="1894898" y="1208898"/>
          <a:ext cx="251977" cy="792001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solidFill>
              <a:srgbClr val="0070C0"/>
            </a:solidFill>
          </a:endParaRPr>
        </a:p>
      </dsp:txBody>
      <dsp:txXfrm rot="-5400000">
        <a:off x="1783287" y="1478910"/>
        <a:ext cx="475201" cy="176384"/>
      </dsp:txXfrm>
    </dsp:sp>
    <dsp:sp modelId="{95D9A7C9-2B36-414C-AA51-54DA7B138000}">
      <dsp:nvSpPr>
        <dsp:cNvPr id="0" name=""/>
        <dsp:cNvSpPr/>
      </dsp:nvSpPr>
      <dsp:spPr>
        <a:xfrm>
          <a:off x="0" y="2088238"/>
          <a:ext cx="4041775" cy="719012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ALLGEMEINBILDUNG</a:t>
          </a:r>
        </a:p>
      </dsp:txBody>
      <dsp:txXfrm>
        <a:off x="21059" y="2109297"/>
        <a:ext cx="3999657" cy="6768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544D1-3DD9-E24C-B5F5-677BEF72344D}">
      <dsp:nvSpPr>
        <dsp:cNvPr id="0" name=""/>
        <dsp:cNvSpPr/>
      </dsp:nvSpPr>
      <dsp:spPr>
        <a:xfrm>
          <a:off x="0" y="249736"/>
          <a:ext cx="842493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D383F-E7EC-1E4C-84D1-5B31CF7FF6DB}">
      <dsp:nvSpPr>
        <dsp:cNvPr id="0" name=""/>
        <dsp:cNvSpPr/>
      </dsp:nvSpPr>
      <dsp:spPr>
        <a:xfrm>
          <a:off x="421246" y="111135"/>
          <a:ext cx="7072700" cy="360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Deutsch</a:t>
          </a:r>
          <a:r>
            <a:rPr lang="de-DE" sz="2000" kern="1200" dirty="0"/>
            <a:t> 			(schriftlich)</a:t>
          </a:r>
        </a:p>
      </dsp:txBody>
      <dsp:txXfrm>
        <a:off x="438820" y="128709"/>
        <a:ext cx="7037552" cy="324852"/>
      </dsp:txXfrm>
    </dsp:sp>
    <dsp:sp modelId="{71FB778B-F271-F44C-9F3B-B22550B1761D}">
      <dsp:nvSpPr>
        <dsp:cNvPr id="0" name=""/>
        <dsp:cNvSpPr/>
      </dsp:nvSpPr>
      <dsp:spPr>
        <a:xfrm>
          <a:off x="0" y="784336"/>
          <a:ext cx="842493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87B07-D06E-824B-90B1-578DF82261C9}">
      <dsp:nvSpPr>
        <dsp:cNvPr id="0" name=""/>
        <dsp:cNvSpPr/>
      </dsp:nvSpPr>
      <dsp:spPr>
        <a:xfrm>
          <a:off x="421246" y="708736"/>
          <a:ext cx="7062497" cy="2969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Englisch</a:t>
          </a:r>
          <a:r>
            <a:rPr lang="de-DE" sz="2000" kern="1200" dirty="0"/>
            <a:t>			(schriftlich und mündlich)</a:t>
          </a:r>
        </a:p>
      </dsp:txBody>
      <dsp:txXfrm>
        <a:off x="435744" y="723234"/>
        <a:ext cx="7033501" cy="268003"/>
      </dsp:txXfrm>
    </dsp:sp>
    <dsp:sp modelId="{F68241CA-1B7C-E443-B822-E33CA33D8155}">
      <dsp:nvSpPr>
        <dsp:cNvPr id="0" name=""/>
        <dsp:cNvSpPr/>
      </dsp:nvSpPr>
      <dsp:spPr>
        <a:xfrm>
          <a:off x="0" y="1865687"/>
          <a:ext cx="842493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5FC7A-5B48-6948-90CA-279C9754FBDC}">
      <dsp:nvSpPr>
        <dsp:cNvPr id="0" name=""/>
        <dsp:cNvSpPr/>
      </dsp:nvSpPr>
      <dsp:spPr>
        <a:xfrm>
          <a:off x="421246" y="1243336"/>
          <a:ext cx="7062497" cy="843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Betriebswirtschaftliche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Steuerung und Kontrolle  	</a:t>
          </a:r>
          <a:r>
            <a:rPr lang="de-DE" sz="2000" kern="1200" dirty="0"/>
            <a:t>(schriftlich)</a:t>
          </a:r>
        </a:p>
      </dsp:txBody>
      <dsp:txXfrm>
        <a:off x="462434" y="1284524"/>
        <a:ext cx="6980121" cy="761374"/>
      </dsp:txXfrm>
    </dsp:sp>
    <dsp:sp modelId="{D88D29A4-FC3F-BD41-9AD1-14ACC7F5C80A}">
      <dsp:nvSpPr>
        <dsp:cNvPr id="0" name=""/>
        <dsp:cNvSpPr/>
      </dsp:nvSpPr>
      <dsp:spPr>
        <a:xfrm>
          <a:off x="0" y="3327288"/>
          <a:ext cx="842493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0CBDA-78CB-3640-BC70-B24314B29C08}">
      <dsp:nvSpPr>
        <dsp:cNvPr id="0" name=""/>
        <dsp:cNvSpPr/>
      </dsp:nvSpPr>
      <dsp:spPr>
        <a:xfrm>
          <a:off x="420835" y="2324687"/>
          <a:ext cx="7051004" cy="1224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u="none" kern="1200" dirty="0">
              <a:solidFill>
                <a:srgbClr val="800000"/>
              </a:solidFill>
            </a:rPr>
            <a:t>wahlweise</a:t>
          </a:r>
          <a:r>
            <a:rPr lang="de-DE" sz="2000" kern="1200" dirty="0"/>
            <a:t> (Entscheidung in der 10. Klasse):</a:t>
          </a:r>
          <a:br>
            <a:rPr lang="de-DE" sz="2000" kern="1200" dirty="0"/>
          </a:br>
          <a:r>
            <a:rPr lang="de-DE" sz="600" kern="1200" dirty="0"/>
            <a:t> </a:t>
          </a:r>
          <a:br>
            <a:rPr lang="de-DE" sz="2000" kern="1200" dirty="0"/>
          </a:br>
          <a:r>
            <a:rPr lang="de-DE" sz="2000" b="1" kern="1200" dirty="0"/>
            <a:t>Mathematik</a:t>
          </a:r>
          <a:r>
            <a:rPr lang="de-DE" sz="2000" kern="1200" dirty="0"/>
            <a:t> 			(schriftlich)</a:t>
          </a:r>
          <a:br>
            <a:rPr lang="de-DE" sz="2000" kern="1200" dirty="0"/>
          </a:br>
          <a:r>
            <a:rPr lang="de-DE" sz="2000" kern="1200" dirty="0">
              <a:solidFill>
                <a:srgbClr val="800000"/>
              </a:solidFill>
            </a:rPr>
            <a:t>oder</a:t>
          </a:r>
          <a:br>
            <a:rPr lang="de-DE" sz="2000" kern="1200" dirty="0">
              <a:solidFill>
                <a:srgbClr val="800000"/>
              </a:solidFill>
            </a:rPr>
          </a:br>
          <a:r>
            <a:rPr lang="de-DE" sz="2000" b="1" kern="1200" dirty="0"/>
            <a:t>Übungsunternehmen</a:t>
          </a:r>
          <a:r>
            <a:rPr lang="de-DE" sz="2000" kern="1200" dirty="0"/>
            <a:t> 	(praktisch und mündlich)</a:t>
          </a:r>
        </a:p>
      </dsp:txBody>
      <dsp:txXfrm>
        <a:off x="480586" y="2384438"/>
        <a:ext cx="6931502" cy="11044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368C8-3D87-3849-A559-51AA2C5144E8}">
      <dsp:nvSpPr>
        <dsp:cNvPr id="0" name=""/>
        <dsp:cNvSpPr/>
      </dsp:nvSpPr>
      <dsp:spPr>
        <a:xfrm>
          <a:off x="2651780" y="995259"/>
          <a:ext cx="2825429" cy="2825915"/>
        </a:xfrm>
        <a:prstGeom prst="ellipse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rgbClr val="0070C0"/>
              </a:solidFill>
            </a:rPr>
            <a:t>Aktivitäten</a:t>
          </a:r>
          <a:br>
            <a:rPr lang="de-DE" sz="2400" b="1" kern="1200" dirty="0">
              <a:solidFill>
                <a:srgbClr val="0070C0"/>
              </a:solidFill>
            </a:rPr>
          </a:br>
          <a:r>
            <a:rPr lang="de-DE" sz="2400" b="1" kern="1200" dirty="0">
              <a:solidFill>
                <a:srgbClr val="0070C0"/>
              </a:solidFill>
            </a:rPr>
            <a:t>an der </a:t>
          </a:r>
          <a:r>
            <a:rPr lang="de-DE" sz="2400" b="1" kern="1200" dirty="0" err="1">
              <a:solidFill>
                <a:srgbClr val="0070C0"/>
              </a:solidFill>
            </a:rPr>
            <a:t>W.i.R</a:t>
          </a:r>
          <a:r>
            <a:rPr lang="de-DE" sz="2400" b="1" kern="1200" dirty="0">
              <a:solidFill>
                <a:srgbClr val="0070C0"/>
              </a:solidFill>
            </a:rPr>
            <a:t>.</a:t>
          </a:r>
        </a:p>
      </dsp:txBody>
      <dsp:txXfrm>
        <a:off x="3065554" y="1409105"/>
        <a:ext cx="1997881" cy="1998223"/>
      </dsp:txXfrm>
    </dsp:sp>
    <dsp:sp modelId="{84865715-C55F-6446-B50D-6C3329DF3851}">
      <dsp:nvSpPr>
        <dsp:cNvPr id="0" name=""/>
        <dsp:cNvSpPr/>
      </dsp:nvSpPr>
      <dsp:spPr>
        <a:xfrm>
          <a:off x="3291619" y="3574277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F604B-8F0E-D147-ABA4-11D01BB17187}">
      <dsp:nvSpPr>
        <dsp:cNvPr id="0" name=""/>
        <dsp:cNvSpPr/>
      </dsp:nvSpPr>
      <dsp:spPr>
        <a:xfrm>
          <a:off x="4958481" y="1363034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84492-9202-3B44-B1F7-015A52D314F0}">
      <dsp:nvSpPr>
        <dsp:cNvPr id="0" name=""/>
        <dsp:cNvSpPr/>
      </dsp:nvSpPr>
      <dsp:spPr>
        <a:xfrm>
          <a:off x="4341809" y="3816671"/>
          <a:ext cx="314129" cy="31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8E384-F7BC-A549-B04D-0203A117FF45}">
      <dsp:nvSpPr>
        <dsp:cNvPr id="0" name=""/>
        <dsp:cNvSpPr/>
      </dsp:nvSpPr>
      <dsp:spPr>
        <a:xfrm>
          <a:off x="2584372" y="1028871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18547-D575-1E49-B968-8EEE7F1CE650}">
      <dsp:nvSpPr>
        <dsp:cNvPr id="0" name=""/>
        <dsp:cNvSpPr/>
      </dsp:nvSpPr>
      <dsp:spPr>
        <a:xfrm>
          <a:off x="2638438" y="2579450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B4A0B-39F4-1949-A7F2-93F2E40E2BD9}">
      <dsp:nvSpPr>
        <dsp:cNvPr id="0" name=""/>
        <dsp:cNvSpPr/>
      </dsp:nvSpPr>
      <dsp:spPr>
        <a:xfrm>
          <a:off x="0" y="67052"/>
          <a:ext cx="2502195" cy="1277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Betriebs-</a:t>
          </a:r>
          <a:br>
            <a:rPr lang="de-DE" sz="2000" kern="1200" dirty="0"/>
          </a:br>
          <a:r>
            <a:rPr lang="de-DE" sz="2000" kern="1200" dirty="0" err="1"/>
            <a:t>besichtigung</a:t>
          </a:r>
          <a:endParaRPr lang="de-DE" sz="2000" kern="1200" dirty="0"/>
        </a:p>
      </dsp:txBody>
      <dsp:txXfrm>
        <a:off x="366438" y="254167"/>
        <a:ext cx="1769319" cy="903473"/>
      </dsp:txXfrm>
    </dsp:sp>
    <dsp:sp modelId="{551F86E2-7592-BF4C-B6A6-89511B5432F0}">
      <dsp:nvSpPr>
        <dsp:cNvPr id="0" name=""/>
        <dsp:cNvSpPr/>
      </dsp:nvSpPr>
      <dsp:spPr>
        <a:xfrm>
          <a:off x="2332169" y="846259"/>
          <a:ext cx="314129" cy="31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31B33-F21C-E544-9F9D-54ADB4669E6C}">
      <dsp:nvSpPr>
        <dsp:cNvPr id="0" name=""/>
        <dsp:cNvSpPr/>
      </dsp:nvSpPr>
      <dsp:spPr>
        <a:xfrm>
          <a:off x="1516751" y="2669045"/>
          <a:ext cx="567983" cy="5681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B9827-3585-364B-8932-512AC168AD7D}">
      <dsp:nvSpPr>
        <dsp:cNvPr id="0" name=""/>
        <dsp:cNvSpPr/>
      </dsp:nvSpPr>
      <dsp:spPr>
        <a:xfrm>
          <a:off x="171075" y="3600400"/>
          <a:ext cx="1827058" cy="11614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Theater-</a:t>
          </a:r>
          <a:br>
            <a:rPr lang="de-DE" sz="2000" kern="1200" dirty="0"/>
          </a:br>
          <a:r>
            <a:rPr lang="de-DE" sz="2000" kern="1200" dirty="0"/>
            <a:t>gruppe</a:t>
          </a:r>
        </a:p>
      </dsp:txBody>
      <dsp:txXfrm>
        <a:off x="438641" y="3770491"/>
        <a:ext cx="1291926" cy="821269"/>
      </dsp:txXfrm>
    </dsp:sp>
    <dsp:sp modelId="{B7953CA6-D6FB-C84F-B7D4-73D671C369EF}">
      <dsp:nvSpPr>
        <dsp:cNvPr id="0" name=""/>
        <dsp:cNvSpPr/>
      </dsp:nvSpPr>
      <dsp:spPr>
        <a:xfrm>
          <a:off x="5025708" y="1720970"/>
          <a:ext cx="314129" cy="314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C073F-33B9-B249-938D-1C9DAE0FAB80}">
      <dsp:nvSpPr>
        <dsp:cNvPr id="0" name=""/>
        <dsp:cNvSpPr/>
      </dsp:nvSpPr>
      <dsp:spPr>
        <a:xfrm>
          <a:off x="1300722" y="3029086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E838B-34B7-D74B-B058-C6FA58AA785A}">
      <dsp:nvSpPr>
        <dsp:cNvPr id="0" name=""/>
        <dsp:cNvSpPr/>
      </dsp:nvSpPr>
      <dsp:spPr>
        <a:xfrm>
          <a:off x="3676986" y="3510302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D4D7D-761B-D443-814B-3F78A556A270}">
      <dsp:nvSpPr>
        <dsp:cNvPr id="0" name=""/>
        <dsp:cNvSpPr/>
      </dsp:nvSpPr>
      <dsp:spPr>
        <a:xfrm>
          <a:off x="1539413" y="3034026"/>
          <a:ext cx="1728005" cy="11424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Chor und Bigband</a:t>
          </a:r>
        </a:p>
      </dsp:txBody>
      <dsp:txXfrm>
        <a:off x="1792473" y="3201332"/>
        <a:ext cx="1221885" cy="807826"/>
      </dsp:txXfrm>
    </dsp:sp>
    <dsp:sp modelId="{C5F9374A-7BB6-2C45-A627-75A8F271C6BF}">
      <dsp:nvSpPr>
        <dsp:cNvPr id="0" name=""/>
        <dsp:cNvSpPr/>
      </dsp:nvSpPr>
      <dsp:spPr>
        <a:xfrm>
          <a:off x="5754813" y="2873353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3B4DB-6C38-B84D-85E4-7620F3F451E5}">
      <dsp:nvSpPr>
        <dsp:cNvPr id="0" name=""/>
        <dsp:cNvSpPr/>
      </dsp:nvSpPr>
      <dsp:spPr>
        <a:xfrm>
          <a:off x="603118" y="1367804"/>
          <a:ext cx="2403141" cy="1152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Bewerbungs-</a:t>
          </a:r>
          <a:br>
            <a:rPr lang="de-DE" sz="2000" kern="1200" dirty="0"/>
          </a:br>
          <a:r>
            <a:rPr lang="de-DE" sz="2000" kern="1200" dirty="0" err="1"/>
            <a:t>seminar</a:t>
          </a:r>
          <a:endParaRPr lang="de-DE" sz="2000" kern="1200" dirty="0"/>
        </a:p>
      </dsp:txBody>
      <dsp:txXfrm>
        <a:off x="955050" y="1536515"/>
        <a:ext cx="1699277" cy="814608"/>
      </dsp:txXfrm>
    </dsp:sp>
    <dsp:sp modelId="{FF56C8E9-4D81-CB41-B887-82EB445DF436}">
      <dsp:nvSpPr>
        <dsp:cNvPr id="0" name=""/>
        <dsp:cNvSpPr/>
      </dsp:nvSpPr>
      <dsp:spPr>
        <a:xfrm>
          <a:off x="4023502" y="3637606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16C37-571A-7246-AE66-4D67FCB0B9F0}">
      <dsp:nvSpPr>
        <dsp:cNvPr id="0" name=""/>
        <dsp:cNvSpPr/>
      </dsp:nvSpPr>
      <dsp:spPr>
        <a:xfrm>
          <a:off x="4302590" y="229870"/>
          <a:ext cx="2349013" cy="1133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Gemein-</a:t>
          </a:r>
          <a:br>
            <a:rPr lang="de-DE" sz="2000" kern="1200" dirty="0"/>
          </a:br>
          <a:r>
            <a:rPr lang="de-DE" sz="2000" kern="1200" dirty="0" err="1"/>
            <a:t>schaftstage</a:t>
          </a:r>
          <a:endParaRPr lang="de-DE" sz="2000" kern="1200" dirty="0"/>
        </a:p>
      </dsp:txBody>
      <dsp:txXfrm>
        <a:off x="4646595" y="395901"/>
        <a:ext cx="1661003" cy="801667"/>
      </dsp:txXfrm>
    </dsp:sp>
    <dsp:sp modelId="{F51C311D-854B-FA43-A4CF-9A4EE7BBE4C3}">
      <dsp:nvSpPr>
        <dsp:cNvPr id="0" name=""/>
        <dsp:cNvSpPr/>
      </dsp:nvSpPr>
      <dsp:spPr>
        <a:xfrm>
          <a:off x="2740883" y="1219561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63C5C-4BDC-9948-9725-F65BD36133D5}">
      <dsp:nvSpPr>
        <dsp:cNvPr id="0" name=""/>
        <dsp:cNvSpPr/>
      </dsp:nvSpPr>
      <dsp:spPr>
        <a:xfrm>
          <a:off x="4685098" y="1147552"/>
          <a:ext cx="227773" cy="227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D70BB-3DE9-B541-B1F7-A8D04BB26D94}">
      <dsp:nvSpPr>
        <dsp:cNvPr id="0" name=""/>
        <dsp:cNvSpPr/>
      </dsp:nvSpPr>
      <dsp:spPr>
        <a:xfrm>
          <a:off x="0" y="20555"/>
          <a:ext cx="8229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Klassenübergreifend, im Anschluss an den Unterricht</a:t>
          </a:r>
        </a:p>
      </dsp:txBody>
      <dsp:txXfrm>
        <a:off x="31984" y="52539"/>
        <a:ext cx="8165632" cy="591232"/>
      </dsp:txXfrm>
    </dsp:sp>
    <dsp:sp modelId="{0AA93423-BDF5-A342-A8E7-2DF746207C21}">
      <dsp:nvSpPr>
        <dsp:cNvPr id="0" name=""/>
        <dsp:cNvSpPr/>
      </dsp:nvSpPr>
      <dsp:spPr>
        <a:xfrm>
          <a:off x="0" y="675755"/>
          <a:ext cx="8229600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Gemeinsames Mittagessen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Hausaufgabenbetreuung, individuelle Lernzeit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Sportliche, musische und gestalterische Aktivitäten</a:t>
          </a:r>
          <a:br>
            <a:rPr lang="de-DE" sz="1800" kern="1200" dirty="0"/>
          </a:br>
          <a:endParaRPr lang="de-DE" sz="1800" kern="1200" dirty="0"/>
        </a:p>
      </dsp:txBody>
      <dsp:txXfrm>
        <a:off x="0" y="675755"/>
        <a:ext cx="8229600" cy="1159200"/>
      </dsp:txXfrm>
    </dsp:sp>
    <dsp:sp modelId="{DFFBF3C9-7FA2-9749-9E7B-3E8EF3ED8CC5}">
      <dsp:nvSpPr>
        <dsp:cNvPr id="0" name=""/>
        <dsp:cNvSpPr/>
      </dsp:nvSpPr>
      <dsp:spPr>
        <a:xfrm>
          <a:off x="0" y="1834955"/>
          <a:ext cx="8229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Zeit</a:t>
          </a:r>
        </a:p>
      </dsp:txBody>
      <dsp:txXfrm>
        <a:off x="31984" y="1866939"/>
        <a:ext cx="8165632" cy="591232"/>
      </dsp:txXfrm>
    </dsp:sp>
    <dsp:sp modelId="{6DC571E2-7DF7-9849-BC69-AE211C8061C6}">
      <dsp:nvSpPr>
        <dsp:cNvPr id="0" name=""/>
        <dsp:cNvSpPr/>
      </dsp:nvSpPr>
      <dsp:spPr>
        <a:xfrm>
          <a:off x="0" y="2490155"/>
          <a:ext cx="8229600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Montag – Donnerstag, jeweils von 13:00 bis 16:00 Uhr</a:t>
          </a:r>
          <a:br>
            <a:rPr lang="de-DE" sz="1800" kern="1200" dirty="0"/>
          </a:br>
          <a:endParaRPr lang="de-DE" sz="1800" kern="1200" dirty="0"/>
        </a:p>
      </dsp:txBody>
      <dsp:txXfrm>
        <a:off x="0" y="2490155"/>
        <a:ext cx="8229600" cy="579600"/>
      </dsp:txXfrm>
    </dsp:sp>
    <dsp:sp modelId="{4D2BD5E7-28DA-F642-AFDB-8042691A509C}">
      <dsp:nvSpPr>
        <dsp:cNvPr id="0" name=""/>
        <dsp:cNvSpPr/>
      </dsp:nvSpPr>
      <dsp:spPr>
        <a:xfrm>
          <a:off x="0" y="3069756"/>
          <a:ext cx="8229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Besonderheit</a:t>
          </a:r>
        </a:p>
      </dsp:txBody>
      <dsp:txXfrm>
        <a:off x="31984" y="3101740"/>
        <a:ext cx="8165632" cy="591232"/>
      </dsp:txXfrm>
    </dsp:sp>
    <dsp:sp modelId="{CAFE8006-E664-D84B-B8C6-3EDD5B971953}">
      <dsp:nvSpPr>
        <dsp:cNvPr id="0" name=""/>
        <dsp:cNvSpPr/>
      </dsp:nvSpPr>
      <dsp:spPr>
        <a:xfrm>
          <a:off x="0" y="3724956"/>
          <a:ext cx="8229600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Lehrkräfte der </a:t>
          </a:r>
          <a:r>
            <a:rPr lang="de-DE" sz="1800" kern="1200" dirty="0" err="1"/>
            <a:t>W.i.R</a:t>
          </a:r>
          <a:r>
            <a:rPr lang="de-DE" sz="1800" kern="1200" dirty="0"/>
            <a:t>. übernehmen die Hausaufgabenbetreuung</a:t>
          </a:r>
          <a:br>
            <a:rPr lang="de-DE" sz="1800" kern="1200" dirty="0"/>
          </a:br>
          <a:endParaRPr lang="de-DE" sz="1800" kern="1200" dirty="0"/>
        </a:p>
      </dsp:txBody>
      <dsp:txXfrm>
        <a:off x="0" y="3724956"/>
        <a:ext cx="8229600" cy="5796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D70BB-3DE9-B541-B1F7-A8D04BB26D94}">
      <dsp:nvSpPr>
        <dsp:cNvPr id="0" name=""/>
        <dsp:cNvSpPr/>
      </dsp:nvSpPr>
      <dsp:spPr>
        <a:xfrm>
          <a:off x="0" y="2833"/>
          <a:ext cx="8229600" cy="42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Unterschiede</a:t>
          </a:r>
        </a:p>
      </dsp:txBody>
      <dsp:txXfrm>
        <a:off x="20969" y="23802"/>
        <a:ext cx="8187662" cy="387617"/>
      </dsp:txXfrm>
    </dsp:sp>
    <dsp:sp modelId="{0AA93423-BDF5-A342-A8E7-2DF746207C21}">
      <dsp:nvSpPr>
        <dsp:cNvPr id="0" name=""/>
        <dsp:cNvSpPr/>
      </dsp:nvSpPr>
      <dsp:spPr>
        <a:xfrm>
          <a:off x="0" y="432388"/>
          <a:ext cx="8229600" cy="635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Klassenverbund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Geregelter Tagesablauf nach Stundenplan</a:t>
          </a:r>
          <a:br>
            <a:rPr lang="de-DE" sz="1800" kern="1200" dirty="0"/>
          </a:br>
          <a:endParaRPr lang="de-DE" sz="1800" kern="1200" dirty="0"/>
        </a:p>
      </dsp:txBody>
      <dsp:txXfrm>
        <a:off x="0" y="432388"/>
        <a:ext cx="8229600" cy="635903"/>
      </dsp:txXfrm>
    </dsp:sp>
    <dsp:sp modelId="{CE19FFFE-2259-5741-98A4-16E2ADCBB25C}">
      <dsp:nvSpPr>
        <dsp:cNvPr id="0" name=""/>
        <dsp:cNvSpPr/>
      </dsp:nvSpPr>
      <dsp:spPr>
        <a:xfrm>
          <a:off x="0" y="1068291"/>
          <a:ext cx="8229600" cy="42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Ablauf</a:t>
          </a:r>
        </a:p>
      </dsp:txBody>
      <dsp:txXfrm>
        <a:off x="20969" y="1089260"/>
        <a:ext cx="8187662" cy="387617"/>
      </dsp:txXfrm>
    </dsp:sp>
    <dsp:sp modelId="{B177CF1A-7BD4-DF40-BB88-C74B5421AE06}">
      <dsp:nvSpPr>
        <dsp:cNvPr id="0" name=""/>
        <dsp:cNvSpPr/>
      </dsp:nvSpPr>
      <dsp:spPr>
        <a:xfrm>
          <a:off x="0" y="1497846"/>
          <a:ext cx="8229600" cy="86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Gemeinsames Mittagessen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Individuelle Lernzeit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Fördermaßnahmen in D, M, E, IV durch Zusatzstunde</a:t>
          </a:r>
          <a:br>
            <a:rPr lang="de-DE" sz="1800" kern="1200" dirty="0"/>
          </a:br>
          <a:endParaRPr lang="de-DE" sz="1800" kern="1200" dirty="0"/>
        </a:p>
      </dsp:txBody>
      <dsp:txXfrm>
        <a:off x="0" y="1497846"/>
        <a:ext cx="8229600" cy="868550"/>
      </dsp:txXfrm>
    </dsp:sp>
    <dsp:sp modelId="{DFFBF3C9-7FA2-9749-9E7B-3E8EF3ED8CC5}">
      <dsp:nvSpPr>
        <dsp:cNvPr id="0" name=""/>
        <dsp:cNvSpPr/>
      </dsp:nvSpPr>
      <dsp:spPr>
        <a:xfrm>
          <a:off x="0" y="2357876"/>
          <a:ext cx="8229600" cy="42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Zeit</a:t>
          </a:r>
        </a:p>
      </dsp:txBody>
      <dsp:txXfrm>
        <a:off x="20969" y="2378845"/>
        <a:ext cx="8187662" cy="387617"/>
      </dsp:txXfrm>
    </dsp:sp>
    <dsp:sp modelId="{6DC571E2-7DF7-9849-BC69-AE211C8061C6}">
      <dsp:nvSpPr>
        <dsp:cNvPr id="0" name=""/>
        <dsp:cNvSpPr/>
      </dsp:nvSpPr>
      <dsp:spPr>
        <a:xfrm>
          <a:off x="0" y="2795952"/>
          <a:ext cx="8229600" cy="635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Montag – Donnerstag, jeweils von 08:00 bis 16:00 Uhr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Freitag, 08:00 bis 13:00 Uhr</a:t>
          </a:r>
          <a:br>
            <a:rPr lang="de-DE" sz="1800" kern="1200" dirty="0"/>
          </a:br>
          <a:endParaRPr lang="de-DE" sz="1800" kern="1200" dirty="0"/>
        </a:p>
      </dsp:txBody>
      <dsp:txXfrm>
        <a:off x="0" y="2795952"/>
        <a:ext cx="8229600" cy="635903"/>
      </dsp:txXfrm>
    </dsp:sp>
    <dsp:sp modelId="{4D2BD5E7-28DA-F642-AFDB-8042691A509C}">
      <dsp:nvSpPr>
        <dsp:cNvPr id="0" name=""/>
        <dsp:cNvSpPr/>
      </dsp:nvSpPr>
      <dsp:spPr>
        <a:xfrm>
          <a:off x="0" y="3407255"/>
          <a:ext cx="8229600" cy="42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Besonderheit</a:t>
          </a:r>
        </a:p>
      </dsp:txBody>
      <dsp:txXfrm>
        <a:off x="20969" y="3428224"/>
        <a:ext cx="8187662" cy="387617"/>
      </dsp:txXfrm>
    </dsp:sp>
    <dsp:sp modelId="{CAFE8006-E664-D84B-B8C6-3EDD5B971953}">
      <dsp:nvSpPr>
        <dsp:cNvPr id="0" name=""/>
        <dsp:cNvSpPr/>
      </dsp:nvSpPr>
      <dsp:spPr>
        <a:xfrm>
          <a:off x="0" y="3861411"/>
          <a:ext cx="8229600" cy="604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800" kern="1200" dirty="0"/>
            <a:t>Auch hier: </a:t>
          </a:r>
          <a:br>
            <a:rPr lang="de-DE" sz="1800" kern="1200" dirty="0"/>
          </a:br>
          <a:r>
            <a:rPr lang="de-DE" sz="1800" kern="1200" dirty="0"/>
            <a:t>Lehrkräfte der </a:t>
          </a:r>
          <a:r>
            <a:rPr lang="de-DE" sz="1800" kern="1200" dirty="0" err="1"/>
            <a:t>W.i.R</a:t>
          </a:r>
          <a:r>
            <a:rPr lang="de-DE" sz="1800" kern="1200" dirty="0"/>
            <a:t>. übernehmen den kompletten Stundenplan</a:t>
          </a:r>
          <a:br>
            <a:rPr lang="de-DE" sz="1800" kern="1200" dirty="0"/>
          </a:br>
          <a:endParaRPr lang="de-DE" sz="1800" kern="1200" dirty="0"/>
        </a:p>
      </dsp:txBody>
      <dsp:txXfrm>
        <a:off x="0" y="3861411"/>
        <a:ext cx="8229600" cy="6048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D5020-61ED-5C43-968D-B5F07E4F5465}">
      <dsp:nvSpPr>
        <dsp:cNvPr id="0" name=""/>
        <dsp:cNvSpPr/>
      </dsp:nvSpPr>
      <dsp:spPr>
        <a:xfrm>
          <a:off x="4114800" y="667644"/>
          <a:ext cx="1701775" cy="590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349"/>
              </a:lnTo>
              <a:lnTo>
                <a:pt x="1701775" y="295349"/>
              </a:lnTo>
              <a:lnTo>
                <a:pt x="1701775" y="5906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427D-CC5A-4545-8EC9-EFC50DFF42F2}">
      <dsp:nvSpPr>
        <dsp:cNvPr id="0" name=""/>
        <dsp:cNvSpPr/>
      </dsp:nvSpPr>
      <dsp:spPr>
        <a:xfrm>
          <a:off x="2413024" y="667644"/>
          <a:ext cx="1701775" cy="590698"/>
        </a:xfrm>
        <a:custGeom>
          <a:avLst/>
          <a:gdLst/>
          <a:ahLst/>
          <a:cxnLst/>
          <a:rect l="0" t="0" r="0" b="0"/>
          <a:pathLst>
            <a:path>
              <a:moveTo>
                <a:pt x="1701775" y="0"/>
              </a:moveTo>
              <a:lnTo>
                <a:pt x="1701775" y="295349"/>
              </a:lnTo>
              <a:lnTo>
                <a:pt x="0" y="295349"/>
              </a:lnTo>
              <a:lnTo>
                <a:pt x="0" y="5906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29915-7696-A74D-BF8A-A97970814DC9}">
      <dsp:nvSpPr>
        <dsp:cNvPr id="0" name=""/>
        <dsp:cNvSpPr/>
      </dsp:nvSpPr>
      <dsp:spPr>
        <a:xfrm>
          <a:off x="981691" y="155"/>
          <a:ext cx="6266217" cy="667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aus der 5., 6. oder 7. Klasse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der Mittelschule</a:t>
          </a:r>
        </a:p>
      </dsp:txBody>
      <dsp:txXfrm>
        <a:off x="1014275" y="32739"/>
        <a:ext cx="6201049" cy="602321"/>
      </dsp:txXfrm>
    </dsp:sp>
    <dsp:sp modelId="{A2E442C0-A162-514D-9D09-CB7E54F59762}">
      <dsp:nvSpPr>
        <dsp:cNvPr id="0" name=""/>
        <dsp:cNvSpPr/>
      </dsp:nvSpPr>
      <dsp:spPr>
        <a:xfrm>
          <a:off x="1006599" y="1258343"/>
          <a:ext cx="2812851" cy="685716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ohne Probeunterricht bis 2,66 in D/E/M</a:t>
          </a:r>
        </a:p>
      </dsp:txBody>
      <dsp:txXfrm>
        <a:off x="1040073" y="1291817"/>
        <a:ext cx="2745903" cy="618768"/>
      </dsp:txXfrm>
    </dsp:sp>
    <dsp:sp modelId="{ACCA9829-6154-E543-B75B-FE9C5C31634C}">
      <dsp:nvSpPr>
        <dsp:cNvPr id="0" name=""/>
        <dsp:cNvSpPr/>
      </dsp:nvSpPr>
      <dsp:spPr>
        <a:xfrm>
          <a:off x="4410149" y="1258343"/>
          <a:ext cx="2812851" cy="66976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mit Probeunterricht ab 3,00 in D/E/M</a:t>
          </a:r>
        </a:p>
      </dsp:txBody>
      <dsp:txXfrm>
        <a:off x="4442844" y="1291038"/>
        <a:ext cx="2747461" cy="6043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D5020-61ED-5C43-968D-B5F07E4F5465}">
      <dsp:nvSpPr>
        <dsp:cNvPr id="0" name=""/>
        <dsp:cNvSpPr/>
      </dsp:nvSpPr>
      <dsp:spPr>
        <a:xfrm>
          <a:off x="4114800" y="668052"/>
          <a:ext cx="1698736" cy="590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835"/>
              </a:lnTo>
              <a:lnTo>
                <a:pt x="1698736" y="295835"/>
              </a:lnTo>
              <a:lnTo>
                <a:pt x="1698736" y="5906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427D-CC5A-4545-8EC9-EFC50DFF42F2}">
      <dsp:nvSpPr>
        <dsp:cNvPr id="0" name=""/>
        <dsp:cNvSpPr/>
      </dsp:nvSpPr>
      <dsp:spPr>
        <a:xfrm>
          <a:off x="2416063" y="668052"/>
          <a:ext cx="1698736" cy="590657"/>
        </a:xfrm>
        <a:custGeom>
          <a:avLst/>
          <a:gdLst/>
          <a:ahLst/>
          <a:cxnLst/>
          <a:rect l="0" t="0" r="0" b="0"/>
          <a:pathLst>
            <a:path>
              <a:moveTo>
                <a:pt x="1698736" y="0"/>
              </a:moveTo>
              <a:lnTo>
                <a:pt x="1698736" y="295835"/>
              </a:lnTo>
              <a:lnTo>
                <a:pt x="0" y="295835"/>
              </a:lnTo>
              <a:lnTo>
                <a:pt x="0" y="5906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29915-7696-A74D-BF8A-A97970814DC9}">
      <dsp:nvSpPr>
        <dsp:cNvPr id="0" name=""/>
        <dsp:cNvSpPr/>
      </dsp:nvSpPr>
      <dsp:spPr>
        <a:xfrm>
          <a:off x="987286" y="0"/>
          <a:ext cx="6255027" cy="668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aus der 5., 6. oder 7. Klasse </a:t>
          </a:r>
          <a:br>
            <a:rPr lang="de-DE" sz="2000" kern="1200" dirty="0"/>
          </a:br>
          <a:r>
            <a:rPr lang="de-DE" sz="2000" kern="1200" dirty="0"/>
            <a:t>des Gymnasiums oder der Realschule</a:t>
          </a:r>
        </a:p>
      </dsp:txBody>
      <dsp:txXfrm>
        <a:off x="1019898" y="32612"/>
        <a:ext cx="6189803" cy="602828"/>
      </dsp:txXfrm>
    </dsp:sp>
    <dsp:sp modelId="{A2E442C0-A162-514D-9D09-CB7E54F59762}">
      <dsp:nvSpPr>
        <dsp:cNvPr id="0" name=""/>
        <dsp:cNvSpPr/>
      </dsp:nvSpPr>
      <dsp:spPr>
        <a:xfrm>
          <a:off x="1012149" y="1258710"/>
          <a:ext cx="2807828" cy="684492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best. 5., 6. oder 7. Klasse </a:t>
          </a:r>
          <a:br>
            <a:rPr lang="de-DE" sz="1800" kern="1200" dirty="0">
              <a:solidFill>
                <a:srgbClr val="0070C0"/>
              </a:solidFill>
            </a:rPr>
          </a:br>
          <a:r>
            <a:rPr lang="de-DE" sz="1800" kern="1200" dirty="0">
              <a:solidFill>
                <a:srgbClr val="0070C0"/>
              </a:solidFill>
            </a:rPr>
            <a:t>oder Deutsch, Englisch und Mathe Note 4</a:t>
          </a:r>
        </a:p>
      </dsp:txBody>
      <dsp:txXfrm>
        <a:off x="1045563" y="1292124"/>
        <a:ext cx="2741000" cy="617664"/>
      </dsp:txXfrm>
    </dsp:sp>
    <dsp:sp modelId="{ACCA9829-6154-E543-B75B-FE9C5C31634C}">
      <dsp:nvSpPr>
        <dsp:cNvPr id="0" name=""/>
        <dsp:cNvSpPr/>
      </dsp:nvSpPr>
      <dsp:spPr>
        <a:xfrm>
          <a:off x="4409622" y="1258710"/>
          <a:ext cx="2807828" cy="668572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Probeunterricht</a:t>
          </a:r>
        </a:p>
      </dsp:txBody>
      <dsp:txXfrm>
        <a:off x="4442259" y="1291347"/>
        <a:ext cx="2742554" cy="6032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D5020-61ED-5C43-968D-B5F07E4F5465}">
      <dsp:nvSpPr>
        <dsp:cNvPr id="0" name=""/>
        <dsp:cNvSpPr/>
      </dsp:nvSpPr>
      <dsp:spPr>
        <a:xfrm>
          <a:off x="4114800" y="584808"/>
          <a:ext cx="1811175" cy="628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336"/>
              </a:lnTo>
              <a:lnTo>
                <a:pt x="1811175" y="314336"/>
              </a:lnTo>
              <a:lnTo>
                <a:pt x="1811175" y="6286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427D-CC5A-4545-8EC9-EFC50DFF42F2}">
      <dsp:nvSpPr>
        <dsp:cNvPr id="0" name=""/>
        <dsp:cNvSpPr/>
      </dsp:nvSpPr>
      <dsp:spPr>
        <a:xfrm>
          <a:off x="2303624" y="584808"/>
          <a:ext cx="1811175" cy="628672"/>
        </a:xfrm>
        <a:custGeom>
          <a:avLst/>
          <a:gdLst/>
          <a:ahLst/>
          <a:cxnLst/>
          <a:rect l="0" t="0" r="0" b="0"/>
          <a:pathLst>
            <a:path>
              <a:moveTo>
                <a:pt x="1811175" y="0"/>
              </a:moveTo>
              <a:lnTo>
                <a:pt x="1811175" y="314336"/>
              </a:lnTo>
              <a:lnTo>
                <a:pt x="0" y="314336"/>
              </a:lnTo>
              <a:lnTo>
                <a:pt x="0" y="6286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29915-7696-A74D-BF8A-A97970814DC9}">
      <dsp:nvSpPr>
        <dsp:cNvPr id="0" name=""/>
        <dsp:cNvSpPr/>
      </dsp:nvSpPr>
      <dsp:spPr>
        <a:xfrm>
          <a:off x="780277" y="936"/>
          <a:ext cx="6669045" cy="583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aus der 9. Klasse Mittelschule</a:t>
          </a:r>
        </a:p>
      </dsp:txBody>
      <dsp:txXfrm>
        <a:off x="808779" y="29438"/>
        <a:ext cx="6612041" cy="526867"/>
      </dsp:txXfrm>
    </dsp:sp>
    <dsp:sp modelId="{A2E442C0-A162-514D-9D09-CB7E54F59762}">
      <dsp:nvSpPr>
        <dsp:cNvPr id="0" name=""/>
        <dsp:cNvSpPr/>
      </dsp:nvSpPr>
      <dsp:spPr>
        <a:xfrm>
          <a:off x="806786" y="1213480"/>
          <a:ext cx="2993677" cy="72979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bestandene 9. Klasse oder Qualifizierender Bildungsabschluss</a:t>
          </a:r>
        </a:p>
      </dsp:txBody>
      <dsp:txXfrm>
        <a:off x="842412" y="1249106"/>
        <a:ext cx="2922425" cy="658546"/>
      </dsp:txXfrm>
    </dsp:sp>
    <dsp:sp modelId="{ACCA9829-6154-E543-B75B-FE9C5C31634C}">
      <dsp:nvSpPr>
        <dsp:cNvPr id="0" name=""/>
        <dsp:cNvSpPr/>
      </dsp:nvSpPr>
      <dsp:spPr>
        <a:xfrm>
          <a:off x="4429136" y="1213480"/>
          <a:ext cx="2993677" cy="712824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im Fach Englisch mindestens die Note 3</a:t>
          </a:r>
        </a:p>
      </dsp:txBody>
      <dsp:txXfrm>
        <a:off x="4463933" y="1248277"/>
        <a:ext cx="2924083" cy="64323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D5020-61ED-5C43-968D-B5F07E4F5465}">
      <dsp:nvSpPr>
        <dsp:cNvPr id="0" name=""/>
        <dsp:cNvSpPr/>
      </dsp:nvSpPr>
      <dsp:spPr>
        <a:xfrm>
          <a:off x="4114800" y="583871"/>
          <a:ext cx="1811175" cy="629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272"/>
              </a:lnTo>
              <a:lnTo>
                <a:pt x="1811175" y="315272"/>
              </a:lnTo>
              <a:lnTo>
                <a:pt x="1811175" y="6296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427D-CC5A-4545-8EC9-EFC50DFF42F2}">
      <dsp:nvSpPr>
        <dsp:cNvPr id="0" name=""/>
        <dsp:cNvSpPr/>
      </dsp:nvSpPr>
      <dsp:spPr>
        <a:xfrm>
          <a:off x="2303624" y="583871"/>
          <a:ext cx="1811175" cy="629608"/>
        </a:xfrm>
        <a:custGeom>
          <a:avLst/>
          <a:gdLst/>
          <a:ahLst/>
          <a:cxnLst/>
          <a:rect l="0" t="0" r="0" b="0"/>
          <a:pathLst>
            <a:path>
              <a:moveTo>
                <a:pt x="1811175" y="0"/>
              </a:moveTo>
              <a:lnTo>
                <a:pt x="1811175" y="315272"/>
              </a:lnTo>
              <a:lnTo>
                <a:pt x="0" y="315272"/>
              </a:lnTo>
              <a:lnTo>
                <a:pt x="0" y="6296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29915-7696-A74D-BF8A-A97970814DC9}">
      <dsp:nvSpPr>
        <dsp:cNvPr id="0" name=""/>
        <dsp:cNvSpPr/>
      </dsp:nvSpPr>
      <dsp:spPr>
        <a:xfrm>
          <a:off x="780277" y="0"/>
          <a:ext cx="6669045" cy="583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aus der 9. Klasse </a:t>
          </a:r>
          <a:br>
            <a:rPr lang="de-DE" sz="2000" kern="1200" dirty="0"/>
          </a:br>
          <a:r>
            <a:rPr lang="de-DE" sz="2000" kern="1200" dirty="0"/>
            <a:t>Gymnasium, Realschule oder M-Zweig der MS</a:t>
          </a:r>
        </a:p>
      </dsp:txBody>
      <dsp:txXfrm>
        <a:off x="808779" y="28502"/>
        <a:ext cx="6612041" cy="526867"/>
      </dsp:txXfrm>
    </dsp:sp>
    <dsp:sp modelId="{A2E442C0-A162-514D-9D09-CB7E54F59762}">
      <dsp:nvSpPr>
        <dsp:cNvPr id="0" name=""/>
        <dsp:cNvSpPr/>
      </dsp:nvSpPr>
      <dsp:spPr>
        <a:xfrm>
          <a:off x="806786" y="1213480"/>
          <a:ext cx="2993677" cy="72979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mit bestandener 9. Klasse</a:t>
          </a:r>
        </a:p>
      </dsp:txBody>
      <dsp:txXfrm>
        <a:off x="842412" y="1249106"/>
        <a:ext cx="2922425" cy="658546"/>
      </dsp:txXfrm>
    </dsp:sp>
    <dsp:sp modelId="{ACCA9829-6154-E543-B75B-FE9C5C31634C}">
      <dsp:nvSpPr>
        <dsp:cNvPr id="0" name=""/>
        <dsp:cNvSpPr/>
      </dsp:nvSpPr>
      <dsp:spPr>
        <a:xfrm>
          <a:off x="4429136" y="1213480"/>
          <a:ext cx="2993677" cy="712824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0070C0"/>
              </a:solidFill>
            </a:rPr>
            <a:t>mind. Note 4 in D und E im Jahreszeugnis der 9. Klasse</a:t>
          </a:r>
        </a:p>
      </dsp:txBody>
      <dsp:txXfrm>
        <a:off x="4463933" y="1248277"/>
        <a:ext cx="2924083" cy="64323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A5031-C484-744A-BC38-954519605ACA}">
      <dsp:nvSpPr>
        <dsp:cNvPr id="0" name=""/>
        <dsp:cNvSpPr/>
      </dsp:nvSpPr>
      <dsp:spPr>
        <a:xfrm>
          <a:off x="0" y="245297"/>
          <a:ext cx="8229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7076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z. B. Büro-, Industrie-, Bank- oder Großhandelskauffrau/-mann</a:t>
          </a:r>
        </a:p>
      </dsp:txBody>
      <dsp:txXfrm>
        <a:off x="0" y="245297"/>
        <a:ext cx="8229600" cy="655200"/>
      </dsp:txXfrm>
    </dsp:sp>
    <dsp:sp modelId="{3F4E3EB6-313D-7C4A-8305-8AE25476C76F}">
      <dsp:nvSpPr>
        <dsp:cNvPr id="0" name=""/>
        <dsp:cNvSpPr/>
      </dsp:nvSpPr>
      <dsp:spPr>
        <a:xfrm>
          <a:off x="411480" y="53417"/>
          <a:ext cx="625441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Kaufmännische Berufe</a:t>
          </a:r>
        </a:p>
      </dsp:txBody>
      <dsp:txXfrm>
        <a:off x="430214" y="72151"/>
        <a:ext cx="6216945" cy="346292"/>
      </dsp:txXfrm>
    </dsp:sp>
    <dsp:sp modelId="{755A59B2-AD68-E041-85D1-4A691DB248CA}">
      <dsp:nvSpPr>
        <dsp:cNvPr id="0" name=""/>
        <dsp:cNvSpPr/>
      </dsp:nvSpPr>
      <dsp:spPr>
        <a:xfrm>
          <a:off x="0" y="1162577"/>
          <a:ext cx="8229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7076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z. B. Rechtsanwalts- oder Verwaltungsfachangestellte/r</a:t>
          </a:r>
        </a:p>
      </dsp:txBody>
      <dsp:txXfrm>
        <a:off x="0" y="1162577"/>
        <a:ext cx="8229600" cy="655200"/>
      </dsp:txXfrm>
    </dsp:sp>
    <dsp:sp modelId="{F7F4E831-63CA-394D-B49E-49E3B99A82AC}">
      <dsp:nvSpPr>
        <dsp:cNvPr id="0" name=""/>
        <dsp:cNvSpPr/>
      </dsp:nvSpPr>
      <dsp:spPr>
        <a:xfrm>
          <a:off x="411480" y="970697"/>
          <a:ext cx="625441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Berufe im Verwaltungsbereich</a:t>
          </a:r>
        </a:p>
      </dsp:txBody>
      <dsp:txXfrm>
        <a:off x="430214" y="989431"/>
        <a:ext cx="6216945" cy="346292"/>
      </dsp:txXfrm>
    </dsp:sp>
    <dsp:sp modelId="{36820ED3-8D70-F74B-A9DC-6810034AB4DF}">
      <dsp:nvSpPr>
        <dsp:cNvPr id="0" name=""/>
        <dsp:cNvSpPr/>
      </dsp:nvSpPr>
      <dsp:spPr>
        <a:xfrm>
          <a:off x="0" y="2079858"/>
          <a:ext cx="82296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C997B-3418-B546-9412-B84FDCDC6C10}">
      <dsp:nvSpPr>
        <dsp:cNvPr id="0" name=""/>
        <dsp:cNvSpPr/>
      </dsp:nvSpPr>
      <dsp:spPr>
        <a:xfrm>
          <a:off x="411480" y="1887978"/>
          <a:ext cx="625441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Handwerkliche und technische Berufe</a:t>
          </a:r>
        </a:p>
      </dsp:txBody>
      <dsp:txXfrm>
        <a:off x="430214" y="1906712"/>
        <a:ext cx="6216945" cy="346292"/>
      </dsp:txXfrm>
    </dsp:sp>
    <dsp:sp modelId="{23D3EC86-06F8-6848-ABC8-98E23EF38D7D}">
      <dsp:nvSpPr>
        <dsp:cNvPr id="0" name=""/>
        <dsp:cNvSpPr/>
      </dsp:nvSpPr>
      <dsp:spPr>
        <a:xfrm>
          <a:off x="0" y="2669538"/>
          <a:ext cx="8229600" cy="90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7076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z. B. Erzieherin, Gesundheits- und Krankenpfleger, </a:t>
          </a:r>
          <a:br>
            <a:rPr lang="de-DE" sz="1800" kern="1200" dirty="0"/>
          </a:br>
          <a:r>
            <a:rPr lang="de-DE" sz="1800" kern="1200" dirty="0"/>
            <a:t>medizinische und zahnmedizinische Fachangestellte, </a:t>
          </a:r>
        </a:p>
      </dsp:txBody>
      <dsp:txXfrm>
        <a:off x="0" y="2669538"/>
        <a:ext cx="8229600" cy="900900"/>
      </dsp:txXfrm>
    </dsp:sp>
    <dsp:sp modelId="{46914E33-D7AB-194C-9859-0C838C785ADF}">
      <dsp:nvSpPr>
        <dsp:cNvPr id="0" name=""/>
        <dsp:cNvSpPr/>
      </dsp:nvSpPr>
      <dsp:spPr>
        <a:xfrm>
          <a:off x="411480" y="2477658"/>
          <a:ext cx="625441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Soziale und medizinische Berufe</a:t>
          </a:r>
        </a:p>
      </dsp:txBody>
      <dsp:txXfrm>
        <a:off x="430214" y="2496392"/>
        <a:ext cx="6216945" cy="346292"/>
      </dsp:txXfrm>
    </dsp:sp>
    <dsp:sp modelId="{13AB715F-3CE3-B843-8AB6-83482C2EA36A}">
      <dsp:nvSpPr>
        <dsp:cNvPr id="0" name=""/>
        <dsp:cNvSpPr/>
      </dsp:nvSpPr>
      <dsp:spPr>
        <a:xfrm>
          <a:off x="0" y="3832518"/>
          <a:ext cx="8229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7076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insbesondere im Bereich „Wirtschaft“</a:t>
          </a:r>
        </a:p>
      </dsp:txBody>
      <dsp:txXfrm>
        <a:off x="0" y="3832518"/>
        <a:ext cx="8229600" cy="655200"/>
      </dsp:txXfrm>
    </dsp:sp>
    <dsp:sp modelId="{AEBB1639-1A7D-D846-8855-F359BD76CB7D}">
      <dsp:nvSpPr>
        <dsp:cNvPr id="0" name=""/>
        <dsp:cNvSpPr/>
      </dsp:nvSpPr>
      <dsp:spPr>
        <a:xfrm>
          <a:off x="411480" y="3640638"/>
          <a:ext cx="625441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Besuch der Fachoberschule oder des Gymnasiums</a:t>
          </a:r>
        </a:p>
      </dsp:txBody>
      <dsp:txXfrm>
        <a:off x="430214" y="3659372"/>
        <a:ext cx="6216945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F0216-13C7-451A-B4B7-46764BB03848}">
      <dsp:nvSpPr>
        <dsp:cNvPr id="0" name=""/>
        <dsp:cNvSpPr/>
      </dsp:nvSpPr>
      <dsp:spPr>
        <a:xfrm>
          <a:off x="0" y="1779"/>
          <a:ext cx="4041775" cy="1412485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Berufsschule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FOS/BOS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Fachschule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Wirtschaftsschule</a:t>
          </a:r>
        </a:p>
      </dsp:txBody>
      <dsp:txXfrm>
        <a:off x="41370" y="43149"/>
        <a:ext cx="3959035" cy="1329745"/>
      </dsp:txXfrm>
    </dsp:sp>
    <dsp:sp modelId="{22CF0ECC-713C-4D99-9746-B5A3B34959C9}">
      <dsp:nvSpPr>
        <dsp:cNvPr id="0" name=""/>
        <dsp:cNvSpPr/>
      </dsp:nvSpPr>
      <dsp:spPr>
        <a:xfrm rot="5400000">
          <a:off x="1894887" y="1239374"/>
          <a:ext cx="251999" cy="792001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>
            <a:solidFill>
              <a:srgbClr val="0070C0"/>
            </a:solidFill>
          </a:endParaRPr>
        </a:p>
      </dsp:txBody>
      <dsp:txXfrm rot="-5400000">
        <a:off x="1783286" y="1509375"/>
        <a:ext cx="475201" cy="176399"/>
      </dsp:txXfrm>
    </dsp:sp>
    <dsp:sp modelId="{95D9A7C9-2B36-414C-AA51-54DA7B138000}">
      <dsp:nvSpPr>
        <dsp:cNvPr id="0" name=""/>
        <dsp:cNvSpPr/>
      </dsp:nvSpPr>
      <dsp:spPr>
        <a:xfrm>
          <a:off x="0" y="1893605"/>
          <a:ext cx="4041775" cy="1268176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ALLGEMEINBILDUNG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+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BERUFSBILDUNG</a:t>
          </a:r>
        </a:p>
      </dsp:txBody>
      <dsp:txXfrm>
        <a:off x="37144" y="1930749"/>
        <a:ext cx="3967487" cy="1193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781D1-C6AF-470F-889C-2BB7BCC70EDE}">
      <dsp:nvSpPr>
        <dsp:cNvPr id="0" name=""/>
        <dsp:cNvSpPr/>
      </dsp:nvSpPr>
      <dsp:spPr>
        <a:xfrm>
          <a:off x="253337" y="1143"/>
          <a:ext cx="3726812" cy="1031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Kernfächer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mit hohem</a:t>
          </a:r>
          <a:br>
            <a:rPr lang="de-DE" sz="2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de-DE" sz="2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Stundenanteil</a:t>
          </a:r>
        </a:p>
      </dsp:txBody>
      <dsp:txXfrm>
        <a:off x="283559" y="31365"/>
        <a:ext cx="3666368" cy="971410"/>
      </dsp:txXfrm>
    </dsp:sp>
    <dsp:sp modelId="{FC88E70E-7E87-4F21-A8AE-B280946EEE29}">
      <dsp:nvSpPr>
        <dsp:cNvPr id="0" name=""/>
        <dsp:cNvSpPr/>
      </dsp:nvSpPr>
      <dsp:spPr>
        <a:xfrm rot="5400000">
          <a:off x="2074665" y="1075075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E793E-BE93-4CF7-A57F-609C63646BE6}">
      <dsp:nvSpPr>
        <dsp:cNvPr id="0" name=""/>
        <dsp:cNvSpPr/>
      </dsp:nvSpPr>
      <dsp:spPr>
        <a:xfrm>
          <a:off x="253337" y="1201310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Deutsch</a:t>
          </a:r>
        </a:p>
      </dsp:txBody>
      <dsp:txXfrm>
        <a:off x="267422" y="1215395"/>
        <a:ext cx="3698642" cy="452723"/>
      </dsp:txXfrm>
    </dsp:sp>
    <dsp:sp modelId="{E201BFD8-B0DF-4BFF-8560-0D035C2EBE28}">
      <dsp:nvSpPr>
        <dsp:cNvPr id="0" name=""/>
        <dsp:cNvSpPr/>
      </dsp:nvSpPr>
      <dsp:spPr>
        <a:xfrm rot="5400000">
          <a:off x="2074665" y="1724282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5A663-153E-47F7-9833-178CD1AD1780}">
      <dsp:nvSpPr>
        <dsp:cNvPr id="0" name=""/>
        <dsp:cNvSpPr/>
      </dsp:nvSpPr>
      <dsp:spPr>
        <a:xfrm>
          <a:off x="253337" y="1850517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Englisch</a:t>
          </a:r>
        </a:p>
      </dsp:txBody>
      <dsp:txXfrm>
        <a:off x="267422" y="1864602"/>
        <a:ext cx="3698642" cy="452723"/>
      </dsp:txXfrm>
    </dsp:sp>
    <dsp:sp modelId="{92ED9E34-A8B9-4CBA-A903-2A4357F1D37A}">
      <dsp:nvSpPr>
        <dsp:cNvPr id="0" name=""/>
        <dsp:cNvSpPr/>
      </dsp:nvSpPr>
      <dsp:spPr>
        <a:xfrm rot="5400000">
          <a:off x="2074665" y="2373489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097D9-8F5F-40E0-B517-B03F790A5AC2}">
      <dsp:nvSpPr>
        <dsp:cNvPr id="0" name=""/>
        <dsp:cNvSpPr/>
      </dsp:nvSpPr>
      <dsp:spPr>
        <a:xfrm>
          <a:off x="253337" y="2499724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Mathematik</a:t>
          </a:r>
        </a:p>
      </dsp:txBody>
      <dsp:txXfrm>
        <a:off x="267422" y="2513809"/>
        <a:ext cx="3698642" cy="452723"/>
      </dsp:txXfrm>
    </dsp:sp>
    <dsp:sp modelId="{5F2E032F-572A-4EF4-968C-B3C493194437}">
      <dsp:nvSpPr>
        <dsp:cNvPr id="0" name=""/>
        <dsp:cNvSpPr/>
      </dsp:nvSpPr>
      <dsp:spPr>
        <a:xfrm>
          <a:off x="4249450" y="1143"/>
          <a:ext cx="3726812" cy="1076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Nebenfächer 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mit reduziertem Stundenanteil</a:t>
          </a:r>
        </a:p>
      </dsp:txBody>
      <dsp:txXfrm>
        <a:off x="4280966" y="32659"/>
        <a:ext cx="3663780" cy="1012996"/>
      </dsp:txXfrm>
    </dsp:sp>
    <dsp:sp modelId="{0866E760-E1B3-411B-AD71-D119BB6EE5F2}">
      <dsp:nvSpPr>
        <dsp:cNvPr id="0" name=""/>
        <dsp:cNvSpPr/>
      </dsp:nvSpPr>
      <dsp:spPr>
        <a:xfrm rot="5400000">
          <a:off x="6070778" y="1119250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48730-DD27-45B3-B56D-6D9EDB1F7602}">
      <dsp:nvSpPr>
        <dsp:cNvPr id="0" name=""/>
        <dsp:cNvSpPr/>
      </dsp:nvSpPr>
      <dsp:spPr>
        <a:xfrm>
          <a:off x="4249450" y="1245485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Religion/Ethik</a:t>
          </a:r>
        </a:p>
      </dsp:txBody>
      <dsp:txXfrm>
        <a:off x="4263535" y="1259570"/>
        <a:ext cx="3698642" cy="452723"/>
      </dsp:txXfrm>
    </dsp:sp>
    <dsp:sp modelId="{BC2C73FD-DC52-45A9-AFCA-4BCDD26A9BCA}">
      <dsp:nvSpPr>
        <dsp:cNvPr id="0" name=""/>
        <dsp:cNvSpPr/>
      </dsp:nvSpPr>
      <dsp:spPr>
        <a:xfrm rot="5400000">
          <a:off x="6070778" y="1768457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9FF7E-FDEB-4DA2-AA2A-A11E3283DFBB}">
      <dsp:nvSpPr>
        <dsp:cNvPr id="0" name=""/>
        <dsp:cNvSpPr/>
      </dsp:nvSpPr>
      <dsp:spPr>
        <a:xfrm>
          <a:off x="4249450" y="1894692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Geschichte/Sozialkunde</a:t>
          </a:r>
        </a:p>
      </dsp:txBody>
      <dsp:txXfrm>
        <a:off x="4263535" y="1908777"/>
        <a:ext cx="3698642" cy="452723"/>
      </dsp:txXfrm>
    </dsp:sp>
    <dsp:sp modelId="{D2FCBAA8-EB0C-43A2-8C97-A3D5C0575ECB}">
      <dsp:nvSpPr>
        <dsp:cNvPr id="0" name=""/>
        <dsp:cNvSpPr/>
      </dsp:nvSpPr>
      <dsp:spPr>
        <a:xfrm rot="5400000">
          <a:off x="6070778" y="2417664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241BA-3392-412B-B812-823495AA4BC2}">
      <dsp:nvSpPr>
        <dsp:cNvPr id="0" name=""/>
        <dsp:cNvSpPr/>
      </dsp:nvSpPr>
      <dsp:spPr>
        <a:xfrm>
          <a:off x="4249450" y="2543898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Mensch und Umwelt</a:t>
          </a:r>
        </a:p>
      </dsp:txBody>
      <dsp:txXfrm>
        <a:off x="4263535" y="2557983"/>
        <a:ext cx="3698642" cy="452723"/>
      </dsp:txXfrm>
    </dsp:sp>
    <dsp:sp modelId="{60DC9D30-68DC-4CB4-BDC2-DBD060840B29}">
      <dsp:nvSpPr>
        <dsp:cNvPr id="0" name=""/>
        <dsp:cNvSpPr/>
      </dsp:nvSpPr>
      <dsp:spPr>
        <a:xfrm rot="5400000">
          <a:off x="6070778" y="3066871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8C2E5-4ECC-4643-AAC5-B4BDBA5805C5}">
      <dsp:nvSpPr>
        <dsp:cNvPr id="0" name=""/>
        <dsp:cNvSpPr/>
      </dsp:nvSpPr>
      <dsp:spPr>
        <a:xfrm>
          <a:off x="4249450" y="3193105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Musisch-ästhetische</a:t>
          </a:r>
          <a:r>
            <a:rPr lang="de-DE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Bildung</a:t>
          </a:r>
        </a:p>
      </dsp:txBody>
      <dsp:txXfrm>
        <a:off x="4263535" y="3207190"/>
        <a:ext cx="3698642" cy="452723"/>
      </dsp:txXfrm>
    </dsp:sp>
    <dsp:sp modelId="{5A91F7C1-FCD6-487F-855F-8734E6072DC7}">
      <dsp:nvSpPr>
        <dsp:cNvPr id="0" name=""/>
        <dsp:cNvSpPr/>
      </dsp:nvSpPr>
      <dsp:spPr>
        <a:xfrm rot="5400000">
          <a:off x="6070778" y="3716077"/>
          <a:ext cx="84156" cy="8415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296DB-EDF9-4669-BF7D-A4D2400BF038}">
      <dsp:nvSpPr>
        <dsp:cNvPr id="0" name=""/>
        <dsp:cNvSpPr/>
      </dsp:nvSpPr>
      <dsp:spPr>
        <a:xfrm>
          <a:off x="4249450" y="3842312"/>
          <a:ext cx="3726812" cy="48089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Sport</a:t>
          </a:r>
        </a:p>
      </dsp:txBody>
      <dsp:txXfrm>
        <a:off x="4263535" y="3856397"/>
        <a:ext cx="3698642" cy="4527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9D382-52D0-4D74-B6E5-B381630553B4}">
      <dsp:nvSpPr>
        <dsp:cNvPr id="0" name=""/>
        <dsp:cNvSpPr/>
      </dsp:nvSpPr>
      <dsp:spPr>
        <a:xfrm>
          <a:off x="3565998" y="2162175"/>
          <a:ext cx="757702" cy="1691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851" y="0"/>
              </a:lnTo>
              <a:lnTo>
                <a:pt x="378851" y="1691429"/>
              </a:lnTo>
              <a:lnTo>
                <a:pt x="757702" y="16914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/>
        </a:p>
      </dsp:txBody>
      <dsp:txXfrm>
        <a:off x="3898515" y="2961555"/>
        <a:ext cx="92669" cy="92669"/>
      </dsp:txXfrm>
    </dsp:sp>
    <dsp:sp modelId="{7C0D3A88-553F-4497-AEAD-8C596C42CF11}">
      <dsp:nvSpPr>
        <dsp:cNvPr id="0" name=""/>
        <dsp:cNvSpPr/>
      </dsp:nvSpPr>
      <dsp:spPr>
        <a:xfrm>
          <a:off x="3565998" y="2162175"/>
          <a:ext cx="757702" cy="558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8851" y="0"/>
              </a:lnTo>
              <a:lnTo>
                <a:pt x="378851" y="558319"/>
              </a:lnTo>
              <a:lnTo>
                <a:pt x="757702" y="55831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/>
        </a:p>
      </dsp:txBody>
      <dsp:txXfrm>
        <a:off x="3921320" y="2417805"/>
        <a:ext cx="47059" cy="47059"/>
      </dsp:txXfrm>
    </dsp:sp>
    <dsp:sp modelId="{C04E3DBB-6CD5-46EC-89C6-2E28A41B9913}">
      <dsp:nvSpPr>
        <dsp:cNvPr id="0" name=""/>
        <dsp:cNvSpPr/>
      </dsp:nvSpPr>
      <dsp:spPr>
        <a:xfrm>
          <a:off x="3565998" y="1592874"/>
          <a:ext cx="757702" cy="569300"/>
        </a:xfrm>
        <a:custGeom>
          <a:avLst/>
          <a:gdLst/>
          <a:ahLst/>
          <a:cxnLst/>
          <a:rect l="0" t="0" r="0" b="0"/>
          <a:pathLst>
            <a:path>
              <a:moveTo>
                <a:pt x="0" y="569300"/>
              </a:moveTo>
              <a:lnTo>
                <a:pt x="378851" y="569300"/>
              </a:lnTo>
              <a:lnTo>
                <a:pt x="378851" y="0"/>
              </a:lnTo>
              <a:lnTo>
                <a:pt x="757702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/>
        </a:p>
      </dsp:txBody>
      <dsp:txXfrm>
        <a:off x="3921156" y="1853831"/>
        <a:ext cx="47387" cy="47387"/>
      </dsp:txXfrm>
    </dsp:sp>
    <dsp:sp modelId="{1C5C6C20-407B-4DF6-91C7-AD62A4C9F04F}">
      <dsp:nvSpPr>
        <dsp:cNvPr id="0" name=""/>
        <dsp:cNvSpPr/>
      </dsp:nvSpPr>
      <dsp:spPr>
        <a:xfrm>
          <a:off x="3565998" y="465254"/>
          <a:ext cx="757702" cy="1696920"/>
        </a:xfrm>
        <a:custGeom>
          <a:avLst/>
          <a:gdLst/>
          <a:ahLst/>
          <a:cxnLst/>
          <a:rect l="0" t="0" r="0" b="0"/>
          <a:pathLst>
            <a:path>
              <a:moveTo>
                <a:pt x="0" y="1696920"/>
              </a:moveTo>
              <a:lnTo>
                <a:pt x="378851" y="1696920"/>
              </a:lnTo>
              <a:lnTo>
                <a:pt x="378851" y="0"/>
              </a:lnTo>
              <a:lnTo>
                <a:pt x="757702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/>
        </a:p>
      </dsp:txBody>
      <dsp:txXfrm>
        <a:off x="3898389" y="1267254"/>
        <a:ext cx="92920" cy="92920"/>
      </dsp:txXfrm>
    </dsp:sp>
    <dsp:sp modelId="{B756CDFE-9452-48F9-8343-3F19A20989F0}">
      <dsp:nvSpPr>
        <dsp:cNvPr id="0" name=""/>
        <dsp:cNvSpPr/>
      </dsp:nvSpPr>
      <dsp:spPr>
        <a:xfrm>
          <a:off x="529799" y="739361"/>
          <a:ext cx="3226770" cy="2845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Wirtschafts-wissenschaftliche </a:t>
          </a:r>
          <a:br>
            <a:rPr lang="de-DE" sz="2200" kern="1200" dirty="0"/>
          </a:br>
          <a:r>
            <a:rPr lang="de-DE" sz="2200" kern="1200" dirty="0"/>
            <a:t>und damit </a:t>
          </a:r>
          <a:r>
            <a:rPr lang="de-DE" sz="2200" b="1" kern="1200" dirty="0"/>
            <a:t>berufsvorbereitende Fächer</a:t>
          </a:r>
        </a:p>
      </dsp:txBody>
      <dsp:txXfrm>
        <a:off x="668711" y="878273"/>
        <a:ext cx="2948946" cy="2567802"/>
      </dsp:txXfrm>
    </dsp:sp>
    <dsp:sp modelId="{A724EBD0-FAED-4A55-AF5C-1C108B5C8E6E}">
      <dsp:nvSpPr>
        <dsp:cNvPr id="0" name=""/>
        <dsp:cNvSpPr/>
      </dsp:nvSpPr>
      <dsp:spPr>
        <a:xfrm>
          <a:off x="4323701" y="2745"/>
          <a:ext cx="2959448" cy="92501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Übungsunternehmen</a:t>
          </a:r>
        </a:p>
      </dsp:txBody>
      <dsp:txXfrm>
        <a:off x="4368857" y="47901"/>
        <a:ext cx="2869136" cy="834706"/>
      </dsp:txXfrm>
    </dsp:sp>
    <dsp:sp modelId="{8AEA1CA1-BDC4-4249-8AAA-7BB979259910}">
      <dsp:nvSpPr>
        <dsp:cNvPr id="0" name=""/>
        <dsp:cNvSpPr/>
      </dsp:nvSpPr>
      <dsp:spPr>
        <a:xfrm>
          <a:off x="4323701" y="1130365"/>
          <a:ext cx="2928667" cy="92501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Betriebswirtschaftliche Steuerung und Kontrolle (BSK)</a:t>
          </a:r>
        </a:p>
      </dsp:txBody>
      <dsp:txXfrm>
        <a:off x="4368857" y="1175521"/>
        <a:ext cx="2838355" cy="834706"/>
      </dsp:txXfrm>
    </dsp:sp>
    <dsp:sp modelId="{D1EADEF7-5B86-4C9E-93D6-7335BE9F7D08}">
      <dsp:nvSpPr>
        <dsp:cNvPr id="0" name=""/>
        <dsp:cNvSpPr/>
      </dsp:nvSpPr>
      <dsp:spPr>
        <a:xfrm>
          <a:off x="4323701" y="2257984"/>
          <a:ext cx="2928667" cy="92501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Informations-</a:t>
          </a:r>
          <a:br>
            <a:rPr lang="de-DE" sz="2200" kern="1200" dirty="0">
              <a:solidFill>
                <a:srgbClr val="0070C0"/>
              </a:solidFill>
            </a:rPr>
          </a:br>
          <a:r>
            <a:rPr lang="de-DE" sz="2200" kern="1200" dirty="0" err="1">
              <a:solidFill>
                <a:srgbClr val="0070C0"/>
              </a:solidFill>
            </a:rPr>
            <a:t>verarbeitung</a:t>
          </a:r>
          <a:endParaRPr lang="de-DE" sz="2200" kern="1200" dirty="0">
            <a:solidFill>
              <a:srgbClr val="0070C0"/>
            </a:solidFill>
          </a:endParaRPr>
        </a:p>
      </dsp:txBody>
      <dsp:txXfrm>
        <a:off x="4368857" y="2303140"/>
        <a:ext cx="2838355" cy="834706"/>
      </dsp:txXfrm>
    </dsp:sp>
    <dsp:sp modelId="{23D1F67A-B013-4902-9926-55950D008E9E}">
      <dsp:nvSpPr>
        <dsp:cNvPr id="0" name=""/>
        <dsp:cNvSpPr/>
      </dsp:nvSpPr>
      <dsp:spPr>
        <a:xfrm>
          <a:off x="4323701" y="3385604"/>
          <a:ext cx="2928667" cy="935999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0" kern="1200" dirty="0">
              <a:solidFill>
                <a:srgbClr val="0070C0"/>
              </a:solidFill>
            </a:rPr>
            <a:t>Wirtschaftsgeographie</a:t>
          </a:r>
        </a:p>
      </dsp:txBody>
      <dsp:txXfrm>
        <a:off x="4369393" y="3431296"/>
        <a:ext cx="2837283" cy="844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03314-7F22-4626-A85C-FE23A59FBAD0}">
      <dsp:nvSpPr>
        <dsp:cNvPr id="0" name=""/>
        <dsp:cNvSpPr/>
      </dsp:nvSpPr>
      <dsp:spPr>
        <a:xfrm>
          <a:off x="2546356" y="1551434"/>
          <a:ext cx="2971978" cy="10882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Schülerinnen und Schüler …</a:t>
          </a:r>
        </a:p>
      </dsp:txBody>
      <dsp:txXfrm>
        <a:off x="2981592" y="1710804"/>
        <a:ext cx="2101506" cy="769509"/>
      </dsp:txXfrm>
    </dsp:sp>
    <dsp:sp modelId="{69B58328-4E44-465A-95C8-B228173320B3}">
      <dsp:nvSpPr>
        <dsp:cNvPr id="0" name=""/>
        <dsp:cNvSpPr/>
      </dsp:nvSpPr>
      <dsp:spPr>
        <a:xfrm rot="5016506">
          <a:off x="3650112" y="2942968"/>
          <a:ext cx="1012046" cy="5153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CDFC8-1FAB-48C8-B28E-F0897D6C11E4}">
      <dsp:nvSpPr>
        <dsp:cNvPr id="0" name=""/>
        <dsp:cNvSpPr/>
      </dsp:nvSpPr>
      <dsp:spPr>
        <a:xfrm>
          <a:off x="2844865" y="3181673"/>
          <a:ext cx="2735203" cy="1043694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Versicherungen, Mietverträge, Ratenverträge …</a:t>
          </a:r>
        </a:p>
      </dsp:txBody>
      <dsp:txXfrm>
        <a:off x="2875434" y="3212242"/>
        <a:ext cx="2674065" cy="982556"/>
      </dsp:txXfrm>
    </dsp:sp>
    <dsp:sp modelId="{5021947D-A328-4273-AD73-99CA564105D3}">
      <dsp:nvSpPr>
        <dsp:cNvPr id="0" name=""/>
        <dsp:cNvSpPr/>
      </dsp:nvSpPr>
      <dsp:spPr>
        <a:xfrm rot="9371323">
          <a:off x="1292171" y="2656038"/>
          <a:ext cx="1772328" cy="5153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EC5B4-CE7A-4BB5-A97F-5B3CF02D7836}">
      <dsp:nvSpPr>
        <dsp:cNvPr id="0" name=""/>
        <dsp:cNvSpPr/>
      </dsp:nvSpPr>
      <dsp:spPr>
        <a:xfrm>
          <a:off x="0" y="2749631"/>
          <a:ext cx="2735203" cy="1043694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Lohn- und Gehaltsabrechnung</a:t>
          </a:r>
        </a:p>
      </dsp:txBody>
      <dsp:txXfrm>
        <a:off x="30569" y="2780200"/>
        <a:ext cx="2674065" cy="982556"/>
      </dsp:txXfrm>
    </dsp:sp>
    <dsp:sp modelId="{F193A602-592F-46B4-AC0C-972BB49402E3}">
      <dsp:nvSpPr>
        <dsp:cNvPr id="0" name=""/>
        <dsp:cNvSpPr/>
      </dsp:nvSpPr>
      <dsp:spPr>
        <a:xfrm rot="19903192">
          <a:off x="4851915" y="869008"/>
          <a:ext cx="1962655" cy="5153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B238B-D9E8-454E-9650-D6AD48180430}">
      <dsp:nvSpPr>
        <dsp:cNvPr id="0" name=""/>
        <dsp:cNvSpPr/>
      </dsp:nvSpPr>
      <dsp:spPr>
        <a:xfrm>
          <a:off x="4969947" y="139898"/>
          <a:ext cx="3454988" cy="1043694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Girokonto, Sparbuch, Aktien, Fonds, Börse, Kredit vs. Leasing …</a:t>
          </a:r>
        </a:p>
      </dsp:txBody>
      <dsp:txXfrm>
        <a:off x="5000516" y="170467"/>
        <a:ext cx="3393850" cy="982556"/>
      </dsp:txXfrm>
    </dsp:sp>
    <dsp:sp modelId="{09047CBF-2000-46B5-9C3E-3CDD97892515}">
      <dsp:nvSpPr>
        <dsp:cNvPr id="0" name=""/>
        <dsp:cNvSpPr/>
      </dsp:nvSpPr>
      <dsp:spPr>
        <a:xfrm rot="1130143">
          <a:off x="5174395" y="2557459"/>
          <a:ext cx="1934742" cy="5153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0948A-3E53-4F67-A2F7-166803245ECF}">
      <dsp:nvSpPr>
        <dsp:cNvPr id="0" name=""/>
        <dsp:cNvSpPr/>
      </dsp:nvSpPr>
      <dsp:spPr>
        <a:xfrm>
          <a:off x="5689732" y="2605607"/>
          <a:ext cx="2735203" cy="1043694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Einkommen-</a:t>
          </a:r>
          <a:br>
            <a:rPr lang="de-DE" sz="2200" kern="1200" dirty="0">
              <a:solidFill>
                <a:srgbClr val="0070C0"/>
              </a:solidFill>
            </a:rPr>
          </a:br>
          <a:r>
            <a:rPr lang="de-DE" sz="2200" kern="1200" dirty="0" err="1">
              <a:solidFill>
                <a:srgbClr val="0070C0"/>
              </a:solidFill>
            </a:rPr>
            <a:t>steuererklärung</a:t>
          </a:r>
          <a:endParaRPr lang="de-DE" sz="2200" kern="1200" dirty="0">
            <a:solidFill>
              <a:srgbClr val="0070C0"/>
            </a:solidFill>
          </a:endParaRPr>
        </a:p>
      </dsp:txBody>
      <dsp:txXfrm>
        <a:off x="5720301" y="2636176"/>
        <a:ext cx="2674065" cy="982556"/>
      </dsp:txXfrm>
    </dsp:sp>
    <dsp:sp modelId="{490FDBBD-4D76-4CDC-9D76-9FE6D3E238AF}">
      <dsp:nvSpPr>
        <dsp:cNvPr id="0" name=""/>
        <dsp:cNvSpPr/>
      </dsp:nvSpPr>
      <dsp:spPr>
        <a:xfrm rot="13103362">
          <a:off x="1868440" y="774373"/>
          <a:ext cx="1643149" cy="5153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465A8-A909-4F70-B0A9-24A7165033DD}">
      <dsp:nvSpPr>
        <dsp:cNvPr id="0" name=""/>
        <dsp:cNvSpPr/>
      </dsp:nvSpPr>
      <dsp:spPr>
        <a:xfrm>
          <a:off x="318210" y="0"/>
          <a:ext cx="3455693" cy="1043694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Kaufverträge, Geschäftsfähigkeit, Kaufvertragsstörungen</a:t>
          </a:r>
        </a:p>
      </dsp:txBody>
      <dsp:txXfrm>
        <a:off x="348779" y="30569"/>
        <a:ext cx="3394555" cy="9825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03314-7F22-4626-A85C-FE23A59FBAD0}">
      <dsp:nvSpPr>
        <dsp:cNvPr id="0" name=""/>
        <dsp:cNvSpPr/>
      </dsp:nvSpPr>
      <dsp:spPr>
        <a:xfrm>
          <a:off x="2602634" y="1583757"/>
          <a:ext cx="3024330" cy="1107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Schülerinnen und Schüler …</a:t>
          </a:r>
        </a:p>
      </dsp:txBody>
      <dsp:txXfrm>
        <a:off x="3045537" y="1745935"/>
        <a:ext cx="2138524" cy="783063"/>
      </dsp:txXfrm>
    </dsp:sp>
    <dsp:sp modelId="{EC9F65AF-4D00-4A46-B601-2828966DFB54}">
      <dsp:nvSpPr>
        <dsp:cNvPr id="0" name=""/>
        <dsp:cNvSpPr/>
      </dsp:nvSpPr>
      <dsp:spPr>
        <a:xfrm rot="5557773">
          <a:off x="3583783" y="2965261"/>
          <a:ext cx="961912" cy="5244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2748D-48AB-4101-90F7-8963B2D7C116}">
      <dsp:nvSpPr>
        <dsp:cNvPr id="0" name=""/>
        <dsp:cNvSpPr/>
      </dsp:nvSpPr>
      <dsp:spPr>
        <a:xfrm>
          <a:off x="2962673" y="3167927"/>
          <a:ext cx="2160000" cy="1079993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… bestellen beim Lieferanten.</a:t>
          </a:r>
        </a:p>
      </dsp:txBody>
      <dsp:txXfrm>
        <a:off x="2994305" y="3199559"/>
        <a:ext cx="2096736" cy="1016729"/>
      </dsp:txXfrm>
    </dsp:sp>
    <dsp:sp modelId="{5194E19C-9265-4C02-9CB4-AFDFF14E1380}">
      <dsp:nvSpPr>
        <dsp:cNvPr id="0" name=""/>
        <dsp:cNvSpPr/>
      </dsp:nvSpPr>
      <dsp:spPr>
        <a:xfrm rot="9734518">
          <a:off x="1193444" y="2534059"/>
          <a:ext cx="1728488" cy="5244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9B6AF-11A6-43A8-BD66-29848B3CBE1C}">
      <dsp:nvSpPr>
        <dsp:cNvPr id="0" name=""/>
        <dsp:cNvSpPr/>
      </dsp:nvSpPr>
      <dsp:spPr>
        <a:xfrm>
          <a:off x="154622" y="2519867"/>
          <a:ext cx="2160000" cy="1079993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… schreiben Rechnungen.</a:t>
          </a:r>
        </a:p>
      </dsp:txBody>
      <dsp:txXfrm>
        <a:off x="186254" y="2551499"/>
        <a:ext cx="2096736" cy="1016729"/>
      </dsp:txXfrm>
    </dsp:sp>
    <dsp:sp modelId="{38984526-92CA-47EE-A21D-9702CC8F92F3}">
      <dsp:nvSpPr>
        <dsp:cNvPr id="0" name=""/>
        <dsp:cNvSpPr/>
      </dsp:nvSpPr>
      <dsp:spPr>
        <a:xfrm rot="20030556">
          <a:off x="5020405" y="1012532"/>
          <a:ext cx="1701944" cy="5244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7D934-E732-448D-B73D-FB4E29C8FB6A}">
      <dsp:nvSpPr>
        <dsp:cNvPr id="0" name=""/>
        <dsp:cNvSpPr/>
      </dsp:nvSpPr>
      <dsp:spPr>
        <a:xfrm>
          <a:off x="5555198" y="359607"/>
          <a:ext cx="2160000" cy="1079993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… erstellen Kataloge.</a:t>
          </a:r>
        </a:p>
      </dsp:txBody>
      <dsp:txXfrm>
        <a:off x="5586830" y="391239"/>
        <a:ext cx="2096736" cy="1016729"/>
      </dsp:txXfrm>
    </dsp:sp>
    <dsp:sp modelId="{84593A65-173A-4D0A-A1A7-3A8CE52E5806}">
      <dsp:nvSpPr>
        <dsp:cNvPr id="0" name=""/>
        <dsp:cNvSpPr/>
      </dsp:nvSpPr>
      <dsp:spPr>
        <a:xfrm rot="12369418">
          <a:off x="1507236" y="1012542"/>
          <a:ext cx="1701944" cy="5244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D89AE-4EB0-4045-821F-51CD11009623}">
      <dsp:nvSpPr>
        <dsp:cNvPr id="0" name=""/>
        <dsp:cNvSpPr/>
      </dsp:nvSpPr>
      <dsp:spPr>
        <a:xfrm>
          <a:off x="514383" y="359615"/>
          <a:ext cx="2160000" cy="1080007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… schreiben Geschäftsbriefe.</a:t>
          </a:r>
        </a:p>
      </dsp:txBody>
      <dsp:txXfrm>
        <a:off x="546015" y="391247"/>
        <a:ext cx="2096736" cy="1016743"/>
      </dsp:txXfrm>
    </dsp:sp>
    <dsp:sp modelId="{87B22FC9-3B65-47D7-B1F4-BA69B0BA473C}">
      <dsp:nvSpPr>
        <dsp:cNvPr id="0" name=""/>
        <dsp:cNvSpPr/>
      </dsp:nvSpPr>
      <dsp:spPr>
        <a:xfrm rot="1065381">
          <a:off x="5307731" y="2534046"/>
          <a:ext cx="1728693" cy="5244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2102B-ED8C-41EA-B3C7-AB052B9AE752}">
      <dsp:nvSpPr>
        <dsp:cNvPr id="0" name=""/>
        <dsp:cNvSpPr/>
      </dsp:nvSpPr>
      <dsp:spPr>
        <a:xfrm>
          <a:off x="5915248" y="2519862"/>
          <a:ext cx="2160000" cy="1079993"/>
        </a:xfrm>
        <a:prstGeom prst="roundRect">
          <a:avLst>
            <a:gd name="adj" fmla="val 10000"/>
          </a:avLst>
        </a:prstGeom>
        <a:solidFill>
          <a:srgbClr val="FFFFFF"/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solidFill>
                <a:srgbClr val="0070C0"/>
              </a:solidFill>
            </a:rPr>
            <a:t>… bezahlen Rechnungen.</a:t>
          </a:r>
        </a:p>
      </dsp:txBody>
      <dsp:txXfrm>
        <a:off x="5946880" y="2551494"/>
        <a:ext cx="2096736" cy="10167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E96A3-EE54-8344-A349-1B62D35D2710}">
      <dsp:nvSpPr>
        <dsp:cNvPr id="0" name=""/>
        <dsp:cNvSpPr/>
      </dsp:nvSpPr>
      <dsp:spPr>
        <a:xfrm>
          <a:off x="0" y="26846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D2CE2-9467-5744-8306-6C9FEAC949E9}">
      <dsp:nvSpPr>
        <dsp:cNvPr id="0" name=""/>
        <dsp:cNvSpPr/>
      </dsp:nvSpPr>
      <dsp:spPr>
        <a:xfrm>
          <a:off x="411480" y="32300"/>
          <a:ext cx="625441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Entscheidungshilfe</a:t>
          </a:r>
          <a:r>
            <a:rPr lang="de-DE" sz="2000" kern="1200" dirty="0"/>
            <a:t> bei der Berufswahl</a:t>
          </a:r>
        </a:p>
      </dsp:txBody>
      <dsp:txXfrm>
        <a:off x="434537" y="55357"/>
        <a:ext cx="6208299" cy="426206"/>
      </dsp:txXfrm>
    </dsp:sp>
    <dsp:sp modelId="{09747005-6CC8-DE4B-9B53-4E8CC66FF7ED}">
      <dsp:nvSpPr>
        <dsp:cNvPr id="0" name=""/>
        <dsp:cNvSpPr/>
      </dsp:nvSpPr>
      <dsp:spPr>
        <a:xfrm>
          <a:off x="0" y="99422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1D65F-0589-7C4C-858D-708662B13FF2}">
      <dsp:nvSpPr>
        <dsp:cNvPr id="0" name=""/>
        <dsp:cNvSpPr/>
      </dsp:nvSpPr>
      <dsp:spPr>
        <a:xfrm>
          <a:off x="411480" y="758060"/>
          <a:ext cx="625441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rein </a:t>
          </a:r>
          <a:r>
            <a:rPr lang="de-DE" sz="2000" b="1" kern="1200" dirty="0"/>
            <a:t>handlungsorientierter</a:t>
          </a:r>
          <a:r>
            <a:rPr lang="de-DE" sz="2000" kern="1200" dirty="0"/>
            <a:t> Unterricht</a:t>
          </a:r>
        </a:p>
      </dsp:txBody>
      <dsp:txXfrm>
        <a:off x="434537" y="781117"/>
        <a:ext cx="6208299" cy="426206"/>
      </dsp:txXfrm>
    </dsp:sp>
    <dsp:sp modelId="{24311B21-B58D-B142-8742-BC5CFA0F2F82}">
      <dsp:nvSpPr>
        <dsp:cNvPr id="0" name=""/>
        <dsp:cNvSpPr/>
      </dsp:nvSpPr>
      <dsp:spPr>
        <a:xfrm>
          <a:off x="0" y="171998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C2ABA-A33F-E045-B84A-70EA2023B763}">
      <dsp:nvSpPr>
        <dsp:cNvPr id="0" name=""/>
        <dsp:cNvSpPr/>
      </dsp:nvSpPr>
      <dsp:spPr>
        <a:xfrm>
          <a:off x="411480" y="1483820"/>
          <a:ext cx="6110395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Vorbereitung</a:t>
          </a:r>
          <a:r>
            <a:rPr lang="de-DE" sz="2000" kern="1200" dirty="0"/>
            <a:t> auf kaufmännische Berufe</a:t>
          </a:r>
        </a:p>
      </dsp:txBody>
      <dsp:txXfrm>
        <a:off x="434537" y="1506877"/>
        <a:ext cx="6064281" cy="426206"/>
      </dsp:txXfrm>
    </dsp:sp>
    <dsp:sp modelId="{443460FE-222B-D84C-B508-401F8F728D4C}">
      <dsp:nvSpPr>
        <dsp:cNvPr id="0" name=""/>
        <dsp:cNvSpPr/>
      </dsp:nvSpPr>
      <dsp:spPr>
        <a:xfrm>
          <a:off x="0" y="2834639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67442-864E-654A-A48D-9B8DCCF7CABA}">
      <dsp:nvSpPr>
        <dsp:cNvPr id="0" name=""/>
        <dsp:cNvSpPr/>
      </dsp:nvSpPr>
      <dsp:spPr>
        <a:xfrm>
          <a:off x="411480" y="2209580"/>
          <a:ext cx="6192774" cy="861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Sehr gute </a:t>
          </a:r>
          <a:r>
            <a:rPr lang="de-DE" sz="2000" b="1" kern="1200" dirty="0"/>
            <a:t>Vorbereitung</a:t>
          </a:r>
          <a:r>
            <a:rPr lang="de-DE" sz="2000" kern="1200" dirty="0"/>
            <a:t> auf die </a:t>
          </a:r>
          <a:r>
            <a:rPr lang="de-DE" sz="2000" b="1" kern="1200" dirty="0"/>
            <a:t>Prüfung</a:t>
          </a:r>
          <a:r>
            <a:rPr lang="de-DE" sz="2000" kern="1200" dirty="0"/>
            <a:t> im </a:t>
          </a:r>
          <a:br>
            <a:rPr lang="de-DE" sz="2000" kern="1200" dirty="0"/>
          </a:br>
          <a:r>
            <a:rPr lang="de-DE" sz="2000" kern="1200" dirty="0"/>
            <a:t>Fach „Betriebswirtschaftliche Steuerung und Kontrolle“</a:t>
          </a:r>
        </a:p>
      </dsp:txBody>
      <dsp:txXfrm>
        <a:off x="453521" y="2251621"/>
        <a:ext cx="6108692" cy="777136"/>
      </dsp:txXfrm>
    </dsp:sp>
    <dsp:sp modelId="{A149ACBE-7E77-9449-B57F-7474057BD5D6}">
      <dsp:nvSpPr>
        <dsp:cNvPr id="0" name=""/>
        <dsp:cNvSpPr/>
      </dsp:nvSpPr>
      <dsp:spPr>
        <a:xfrm>
          <a:off x="0" y="388961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F9A9D-0D4C-B248-AF40-6D5A2C3BC952}">
      <dsp:nvSpPr>
        <dsp:cNvPr id="0" name=""/>
        <dsp:cNvSpPr/>
      </dsp:nvSpPr>
      <dsp:spPr>
        <a:xfrm>
          <a:off x="411480" y="3324239"/>
          <a:ext cx="6192774" cy="801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Erwerb von wichtigen </a:t>
          </a:r>
          <a:r>
            <a:rPr lang="de-DE" sz="2000" b="1" kern="1200" dirty="0"/>
            <a:t>Schlüsselqualifikationen</a:t>
          </a:r>
          <a:r>
            <a:rPr lang="de-DE" sz="2000" kern="1200" dirty="0"/>
            <a:t> </a:t>
          </a:r>
          <a:br>
            <a:rPr lang="de-DE" sz="2000" kern="1200" dirty="0"/>
          </a:br>
          <a:r>
            <a:rPr lang="de-DE" sz="2000" kern="1200" dirty="0"/>
            <a:t>(z. B. Teamfähigkeit, Selbstständigkeit, Problem-</a:t>
          </a:r>
          <a:br>
            <a:rPr lang="de-DE" sz="2000" kern="1200" dirty="0"/>
          </a:br>
          <a:r>
            <a:rPr lang="de-DE" sz="2000" kern="1200" dirty="0" err="1"/>
            <a:t>lösefähigkeit</a:t>
          </a:r>
          <a:r>
            <a:rPr lang="de-DE" sz="2000" kern="1200" dirty="0"/>
            <a:t>)</a:t>
          </a:r>
        </a:p>
      </dsp:txBody>
      <dsp:txXfrm>
        <a:off x="450608" y="3363367"/>
        <a:ext cx="6114518" cy="7232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54D7A-1092-43BC-9102-BB21B51ABC21}">
      <dsp:nvSpPr>
        <dsp:cNvPr id="0" name=""/>
        <dsp:cNvSpPr/>
      </dsp:nvSpPr>
      <dsp:spPr>
        <a:xfrm>
          <a:off x="3898582" y="1945957"/>
          <a:ext cx="2378392" cy="237839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BSK</a:t>
          </a:r>
        </a:p>
      </dsp:txBody>
      <dsp:txXfrm>
        <a:off x="4376745" y="2503084"/>
        <a:ext cx="1422066" cy="1222543"/>
      </dsp:txXfrm>
    </dsp:sp>
    <dsp:sp modelId="{82808656-4163-4F03-AF13-F28A256D6D03}">
      <dsp:nvSpPr>
        <dsp:cNvPr id="0" name=""/>
        <dsp:cNvSpPr/>
      </dsp:nvSpPr>
      <dsp:spPr>
        <a:xfrm>
          <a:off x="2514790" y="1383792"/>
          <a:ext cx="1729740" cy="172974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ÜBU</a:t>
          </a:r>
        </a:p>
      </dsp:txBody>
      <dsp:txXfrm>
        <a:off x="2950257" y="1821891"/>
        <a:ext cx="858806" cy="853542"/>
      </dsp:txXfrm>
    </dsp:sp>
    <dsp:sp modelId="{8B7DA77F-0DA5-48C5-9338-BCCFB88F6338}">
      <dsp:nvSpPr>
        <dsp:cNvPr id="0" name=""/>
        <dsp:cNvSpPr/>
      </dsp:nvSpPr>
      <dsp:spPr>
        <a:xfrm rot="20700000">
          <a:off x="3483621" y="190447"/>
          <a:ext cx="1694792" cy="169479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IV</a:t>
          </a:r>
        </a:p>
      </dsp:txBody>
      <dsp:txXfrm rot="-20700000">
        <a:off x="3855339" y="562165"/>
        <a:ext cx="951357" cy="951357"/>
      </dsp:txXfrm>
    </dsp:sp>
    <dsp:sp modelId="{751777E6-816A-4DE6-A00C-3FB54A4B82E2}">
      <dsp:nvSpPr>
        <dsp:cNvPr id="0" name=""/>
        <dsp:cNvSpPr/>
      </dsp:nvSpPr>
      <dsp:spPr>
        <a:xfrm>
          <a:off x="3717127" y="1586250"/>
          <a:ext cx="3044342" cy="3044342"/>
        </a:xfrm>
        <a:prstGeom prst="circularArrow">
          <a:avLst>
            <a:gd name="adj1" fmla="val 4688"/>
            <a:gd name="adj2" fmla="val 299029"/>
            <a:gd name="adj3" fmla="val 2519236"/>
            <a:gd name="adj4" fmla="val 1585467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1D4CC-20CE-46F7-B197-46CA08A4ED6C}">
      <dsp:nvSpPr>
        <dsp:cNvPr id="0" name=""/>
        <dsp:cNvSpPr/>
      </dsp:nvSpPr>
      <dsp:spPr>
        <a:xfrm>
          <a:off x="2208456" y="1000507"/>
          <a:ext cx="2211905" cy="221190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D6D1F-2A0A-4383-A385-F0A137AF64DC}">
      <dsp:nvSpPr>
        <dsp:cNvPr id="0" name=""/>
        <dsp:cNvSpPr/>
      </dsp:nvSpPr>
      <dsp:spPr>
        <a:xfrm>
          <a:off x="3091598" y="-181333"/>
          <a:ext cx="2384879" cy="238487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781D1-C6AF-470F-889C-2BB7BCC70EDE}">
      <dsp:nvSpPr>
        <dsp:cNvPr id="0" name=""/>
        <dsp:cNvSpPr/>
      </dsp:nvSpPr>
      <dsp:spPr>
        <a:xfrm>
          <a:off x="3790" y="431626"/>
          <a:ext cx="1954236" cy="6490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</a:t>
          </a:r>
        </a:p>
      </dsp:txBody>
      <dsp:txXfrm>
        <a:off x="22799" y="450635"/>
        <a:ext cx="1916218" cy="610996"/>
      </dsp:txXfrm>
    </dsp:sp>
    <dsp:sp modelId="{F0BBDF90-4AC7-43D0-9A71-488E5F4F93AA}">
      <dsp:nvSpPr>
        <dsp:cNvPr id="0" name=""/>
        <dsp:cNvSpPr/>
      </dsp:nvSpPr>
      <dsp:spPr>
        <a:xfrm rot="5400000">
          <a:off x="954443" y="1107107"/>
          <a:ext cx="52932" cy="529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097D9-8F5F-40E0-B517-B03F790A5AC2}">
      <dsp:nvSpPr>
        <dsp:cNvPr id="0" name=""/>
        <dsp:cNvSpPr/>
      </dsp:nvSpPr>
      <dsp:spPr>
        <a:xfrm>
          <a:off x="3790" y="1186506"/>
          <a:ext cx="1954236" cy="540626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Mathematik</a:t>
          </a:r>
        </a:p>
      </dsp:txBody>
      <dsp:txXfrm>
        <a:off x="19624" y="1202340"/>
        <a:ext cx="1922568" cy="508958"/>
      </dsp:txXfrm>
    </dsp:sp>
    <dsp:sp modelId="{5F2E032F-572A-4EF4-968C-B3C493194437}">
      <dsp:nvSpPr>
        <dsp:cNvPr id="0" name=""/>
        <dsp:cNvSpPr/>
      </dsp:nvSpPr>
      <dsp:spPr>
        <a:xfrm>
          <a:off x="2127412" y="431626"/>
          <a:ext cx="1919875" cy="67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</a:t>
          </a:r>
        </a:p>
      </dsp:txBody>
      <dsp:txXfrm>
        <a:off x="2147235" y="451449"/>
        <a:ext cx="1880229" cy="637153"/>
      </dsp:txXfrm>
    </dsp:sp>
    <dsp:sp modelId="{3DE5AAE7-8BE9-45CB-954C-A575FB1774F1}">
      <dsp:nvSpPr>
        <dsp:cNvPr id="0" name=""/>
        <dsp:cNvSpPr/>
      </dsp:nvSpPr>
      <dsp:spPr>
        <a:xfrm rot="5400000">
          <a:off x="3060883" y="1134892"/>
          <a:ext cx="52932" cy="529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AEDE4-CAC1-4FFF-8F9A-F9D40BD6C03A}">
      <dsp:nvSpPr>
        <dsp:cNvPr id="0" name=""/>
        <dsp:cNvSpPr/>
      </dsp:nvSpPr>
      <dsp:spPr>
        <a:xfrm>
          <a:off x="2127412" y="1214291"/>
          <a:ext cx="1919875" cy="485056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Informations-verarbeitung</a:t>
          </a:r>
          <a:endParaRPr lang="de-DE" sz="16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41619" y="1228498"/>
        <a:ext cx="1891461" cy="456642"/>
      </dsp:txXfrm>
    </dsp:sp>
    <dsp:sp modelId="{4D930ACA-1B8A-4CBA-9FD6-B02962F245E7}">
      <dsp:nvSpPr>
        <dsp:cNvPr id="0" name=""/>
        <dsp:cNvSpPr/>
      </dsp:nvSpPr>
      <dsp:spPr>
        <a:xfrm>
          <a:off x="6309720" y="455932"/>
          <a:ext cx="1919875" cy="67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</a:t>
          </a:r>
        </a:p>
      </dsp:txBody>
      <dsp:txXfrm>
        <a:off x="6329543" y="475755"/>
        <a:ext cx="1880229" cy="637153"/>
      </dsp:txXfrm>
    </dsp:sp>
    <dsp:sp modelId="{DD3B98F6-2122-4DB5-9F34-B24894F5BBCF}">
      <dsp:nvSpPr>
        <dsp:cNvPr id="0" name=""/>
        <dsp:cNvSpPr/>
      </dsp:nvSpPr>
      <dsp:spPr>
        <a:xfrm>
          <a:off x="4248468" y="455926"/>
          <a:ext cx="1919875" cy="67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</a:p>
      </dsp:txBody>
      <dsp:txXfrm>
        <a:off x="4268291" y="475749"/>
        <a:ext cx="1880229" cy="637153"/>
      </dsp:txXfrm>
    </dsp:sp>
    <dsp:sp modelId="{8BBDF91A-F89D-495E-8B0B-B19703999C61}">
      <dsp:nvSpPr>
        <dsp:cNvPr id="0" name=""/>
        <dsp:cNvSpPr/>
      </dsp:nvSpPr>
      <dsp:spPr>
        <a:xfrm rot="5400000">
          <a:off x="5179584" y="1163903"/>
          <a:ext cx="57643" cy="529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B007D-20C7-4EA9-8FCF-1B0715A81202}">
      <dsp:nvSpPr>
        <dsp:cNvPr id="0" name=""/>
        <dsp:cNvSpPr/>
      </dsp:nvSpPr>
      <dsp:spPr>
        <a:xfrm>
          <a:off x="4248468" y="1248013"/>
          <a:ext cx="1919875" cy="417611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Natur und Technik</a:t>
          </a:r>
        </a:p>
      </dsp:txBody>
      <dsp:txXfrm>
        <a:off x="4260699" y="1260244"/>
        <a:ext cx="1895413" cy="393149"/>
      </dsp:txXfrm>
    </dsp:sp>
    <dsp:sp modelId="{7D30D203-C5BA-458A-9127-4F963CBC6CA4}">
      <dsp:nvSpPr>
        <dsp:cNvPr id="0" name=""/>
        <dsp:cNvSpPr/>
      </dsp:nvSpPr>
      <dsp:spPr>
        <a:xfrm rot="5400000">
          <a:off x="4742966" y="2131064"/>
          <a:ext cx="930879" cy="5293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A565C-5F71-426D-9305-BE57F8C13894}">
      <dsp:nvSpPr>
        <dsp:cNvPr id="0" name=""/>
        <dsp:cNvSpPr/>
      </dsp:nvSpPr>
      <dsp:spPr>
        <a:xfrm>
          <a:off x="4248468" y="2649437"/>
          <a:ext cx="1919875" cy="446485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9050" cap="flat" cmpd="sng" algn="ctr">
          <a:solidFill>
            <a:srgbClr val="0070C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Mensch und Umwelt</a:t>
          </a:r>
        </a:p>
      </dsp:txBody>
      <dsp:txXfrm>
        <a:off x="4261545" y="2662514"/>
        <a:ext cx="1893721" cy="420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38C00-1CD6-4787-AEB9-8A153C6E366F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0EAC4-CC32-461F-887E-694D04DF0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34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0EAC4-CC32-461F-887E-694D04DF0BD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71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0EAC4-CC32-461F-887E-694D04DF0BD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99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htec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htec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htec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htec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Abgerundetes Rechtec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Abgerundetes Rechtec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2204864"/>
            <a:ext cx="8458200" cy="1470025"/>
          </a:xfrm>
        </p:spPr>
        <p:txBody>
          <a:bodyPr anchor="b"/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2982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pic>
        <p:nvPicPr>
          <p:cNvPr id="18" name="Picture 7" descr="Logo_Wi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8047"/>
            <a:ext cx="1930828" cy="184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620688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1844824"/>
            <a:ext cx="4041648" cy="457200"/>
          </a:xfrm>
          <a:noFill/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rgbClr val="0070C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dirty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21225" y="1844824"/>
            <a:ext cx="4041775" cy="457200"/>
          </a:xfrm>
          <a:noFill/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rgbClr val="0070C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dirty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381000" y="2348880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8304" y="2348880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2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rtlCol="0"/>
          <a:lstStyle/>
          <a:p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198C4B8B-FCA6-48F9-9EAC-A8968967D663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htec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htec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ec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Abgerundetes Rechtec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Abgerundetes Rechtec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htec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htec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htec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htec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htec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htec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634008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Textmasterformat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4B39D17-E253-424D-A976-6D9EB89254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-252536" y="6381328"/>
            <a:ext cx="9793088" cy="25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Städt. Wirtschaftsschule im </a:t>
            </a:r>
            <a:r>
              <a:rPr lang="de-DE" sz="1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Röthelheimpark</a:t>
            </a:r>
            <a:r>
              <a:rPr lang="de-DE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Erlangen  </a:t>
            </a:r>
          </a:p>
        </p:txBody>
      </p:sp>
      <p:pic>
        <p:nvPicPr>
          <p:cNvPr id="21" name="Picture 7" descr="Logo_Wi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11" y="5641841"/>
            <a:ext cx="1224285" cy="117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rgbClr val="0070C0"/>
        </a:buClr>
        <a:buFont typeface="Georgia"/>
        <a:buChar char="•"/>
        <a:defRPr kumimoji="0"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rgbClr val="0070C0"/>
        </a:buClr>
        <a:buFont typeface="Georgia"/>
        <a:buChar char="▫"/>
        <a:defRPr kumimoji="0" sz="2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rgbClr val="0070C0"/>
        </a:buClr>
        <a:buFont typeface="Wingdings 2"/>
        <a:buChar char=""/>
        <a:defRPr kumimoji="0"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rgbClr val="0070C0"/>
        </a:buClr>
        <a:buFont typeface="Wingdings 2"/>
        <a:buChar char=""/>
        <a:defRPr kumimoji="0"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rgbClr val="0070C0"/>
        </a:buClr>
        <a:buFont typeface="Georgia"/>
        <a:buChar char="▫"/>
        <a:defRPr kumimoji="0"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Data" Target="../diagrams/data11.xml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microsoft.com/office/2007/relationships/diagramDrawing" Target="../diagrams/drawing11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diagramDrawing" Target="../diagrams/drawing1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5.xml"/><Relationship Id="rId5" Type="http://schemas.openxmlformats.org/officeDocument/2006/relationships/diagramLayout" Target="../diagrams/layout14.xml"/><Relationship Id="rId10" Type="http://schemas.openxmlformats.org/officeDocument/2006/relationships/diagramLayout" Target="../diagrams/layout15.xml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10" Type="http://schemas.openxmlformats.org/officeDocument/2006/relationships/image" Target="../media/image4.png"/><Relationship Id="rId4" Type="http://schemas.openxmlformats.org/officeDocument/2006/relationships/diagramData" Target="../diagrams/data18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6.xml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11" Type="http://schemas.microsoft.com/office/2007/relationships/diagramDrawing" Target="../diagrams/drawing6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6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4.png"/><Relationship Id="rId4" Type="http://schemas.openxmlformats.org/officeDocument/2006/relationships/diagramData" Target="../diagrams/data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Städtische Wirtschaftsschule im </a:t>
            </a:r>
            <a:r>
              <a:rPr lang="de-DE" dirty="0" err="1">
                <a:solidFill>
                  <a:srgbClr val="FFFFFF"/>
                </a:solidFill>
              </a:rPr>
              <a:t>Röthelheimpark</a:t>
            </a:r>
            <a:r>
              <a:rPr lang="de-DE" dirty="0">
                <a:solidFill>
                  <a:srgbClr val="FFFFFF"/>
                </a:solidFill>
              </a:rPr>
              <a:t> Erlangen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5987008" cy="2553398"/>
          </a:xfrm>
        </p:spPr>
        <p:txBody>
          <a:bodyPr>
            <a:noAutofit/>
          </a:bodyPr>
          <a:lstStyle/>
          <a:p>
            <a:r>
              <a:rPr lang="de-DE" sz="2800" dirty="0"/>
              <a:t>510 Schüler,  25 Klassen</a:t>
            </a:r>
          </a:p>
          <a:p>
            <a:r>
              <a:rPr lang="de-DE" sz="2800" dirty="0"/>
              <a:t>Klassenstärke:</a:t>
            </a:r>
            <a:br>
              <a:rPr lang="de-DE" sz="2800" dirty="0"/>
            </a:br>
            <a:r>
              <a:rPr lang="de-DE" sz="2800" dirty="0"/>
              <a:t>durchschnittlich </a:t>
            </a:r>
            <a:br>
              <a:rPr lang="de-DE" sz="2800" dirty="0"/>
            </a:br>
            <a:r>
              <a:rPr lang="de-DE" sz="2800" dirty="0"/>
              <a:t>21 Schüler</a:t>
            </a:r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320241" cy="186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EB35F0-BE25-4C4C-82C8-DA5E82C6B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64" y="4725144"/>
            <a:ext cx="2974323" cy="202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07BD4013-609F-41C3-B412-E388C8D10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26822"/>
          <a:stretch/>
        </p:blipFill>
        <p:spPr>
          <a:xfrm>
            <a:off x="6323112" y="3765427"/>
            <a:ext cx="2592288" cy="21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70205"/>
      </p:ext>
    </p:extLst>
  </p:cSld>
  <p:clrMapOvr>
    <a:masterClrMapping/>
  </p:clrMapOvr>
  <p:transition spd="slow" advTm="556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748" y="404664"/>
            <a:ext cx="8229600" cy="1066800"/>
          </a:xfrm>
        </p:spPr>
        <p:txBody>
          <a:bodyPr>
            <a:normAutofit/>
          </a:bodyPr>
          <a:lstStyle/>
          <a:p>
            <a:r>
              <a:rPr lang="de-DE" dirty="0"/>
              <a:t>Qualifizierungsfächer</a:t>
            </a:r>
            <a:br>
              <a:rPr lang="de-DE" dirty="0"/>
            </a:br>
            <a:r>
              <a:rPr lang="de-DE" sz="2200" dirty="0"/>
              <a:t>9. Klasse/10. Klasse 2-stufig (2 Std.)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71824" y="1556792"/>
            <a:ext cx="2916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/>
              <a:t>Logisch-technisches Lernen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71824" y="226734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Natur und Technik </a:t>
            </a:r>
            <a:br>
              <a:rPr lang="de-DE" sz="1500" dirty="0">
                <a:solidFill>
                  <a:srgbClr val="0070C0"/>
                </a:solidFill>
              </a:rPr>
            </a:br>
            <a:r>
              <a:rPr lang="de-DE" sz="1500" dirty="0">
                <a:solidFill>
                  <a:srgbClr val="0070C0"/>
                </a:solidFill>
              </a:rPr>
              <a:t>am Beispiel Siemens AG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71824" y="2731552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Veranstaltungstechnik</a:t>
            </a:r>
          </a:p>
        </p:txBody>
      </p:sp>
      <p:sp>
        <p:nvSpPr>
          <p:cNvPr id="32" name="Abgerundetes Rechteck 31"/>
          <p:cNvSpPr/>
          <p:nvPr/>
        </p:nvSpPr>
        <p:spPr>
          <a:xfrm>
            <a:off x="71824" y="3199552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Schach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71824" y="3919736"/>
            <a:ext cx="2916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/>
              <a:t>Mediengestaltung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71824" y="463981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Online-Schülerzeitung</a:t>
            </a:r>
          </a:p>
        </p:txBody>
      </p:sp>
      <p:sp>
        <p:nvSpPr>
          <p:cNvPr id="35" name="Abgerundetes Rechteck 34"/>
          <p:cNvSpPr/>
          <p:nvPr/>
        </p:nvSpPr>
        <p:spPr>
          <a:xfrm>
            <a:off x="71824" y="510781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Schulradio</a:t>
            </a:r>
          </a:p>
        </p:txBody>
      </p:sp>
      <p:sp>
        <p:nvSpPr>
          <p:cNvPr id="38" name="Abgerundetes Rechteck 37"/>
          <p:cNvSpPr/>
          <p:nvPr/>
        </p:nvSpPr>
        <p:spPr>
          <a:xfrm>
            <a:off x="3096160" y="3450945"/>
            <a:ext cx="2916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/>
              <a:t>Bühne</a:t>
            </a:r>
          </a:p>
        </p:txBody>
      </p:sp>
      <p:sp>
        <p:nvSpPr>
          <p:cNvPr id="39" name="Abgerundetes Rechteck 38"/>
          <p:cNvSpPr/>
          <p:nvPr/>
        </p:nvSpPr>
        <p:spPr>
          <a:xfrm>
            <a:off x="3096160" y="510781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Theater</a:t>
            </a:r>
          </a:p>
        </p:txBody>
      </p:sp>
      <p:sp>
        <p:nvSpPr>
          <p:cNvPr id="40" name="Abgerundetes Rechteck 39"/>
          <p:cNvSpPr/>
          <p:nvPr/>
        </p:nvSpPr>
        <p:spPr>
          <a:xfrm>
            <a:off x="3096160" y="463981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Schulband</a:t>
            </a:r>
          </a:p>
        </p:txBody>
      </p:sp>
      <p:sp>
        <p:nvSpPr>
          <p:cNvPr id="41" name="Abgerundetes Rechteck 40"/>
          <p:cNvSpPr/>
          <p:nvPr/>
        </p:nvSpPr>
        <p:spPr>
          <a:xfrm>
            <a:off x="3096160" y="4171025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Chor</a:t>
            </a:r>
          </a:p>
        </p:txBody>
      </p:sp>
      <p:sp>
        <p:nvSpPr>
          <p:cNvPr id="45" name="Abgerundetes Rechteck 44"/>
          <p:cNvSpPr/>
          <p:nvPr/>
        </p:nvSpPr>
        <p:spPr>
          <a:xfrm>
            <a:off x="6156176" y="3890263"/>
            <a:ext cx="2916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/>
              <a:t>Soziales</a:t>
            </a:r>
          </a:p>
        </p:txBody>
      </p:sp>
      <p:sp>
        <p:nvSpPr>
          <p:cNvPr id="46" name="Abgerundetes Rechteck 45"/>
          <p:cNvSpPr/>
          <p:nvPr/>
        </p:nvSpPr>
        <p:spPr>
          <a:xfrm>
            <a:off x="6156176" y="5089062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Schule ohne Rassismus/</a:t>
            </a:r>
            <a:br>
              <a:rPr lang="de-DE" sz="1500" dirty="0">
                <a:solidFill>
                  <a:srgbClr val="0070C0"/>
                </a:solidFill>
              </a:rPr>
            </a:br>
            <a:r>
              <a:rPr lang="de-DE" sz="1500" dirty="0">
                <a:solidFill>
                  <a:srgbClr val="0070C0"/>
                </a:solidFill>
              </a:rPr>
              <a:t>Schule mit Courage</a:t>
            </a:r>
          </a:p>
        </p:txBody>
      </p:sp>
      <p:sp>
        <p:nvSpPr>
          <p:cNvPr id="47" name="Abgerundetes Rechteck 46"/>
          <p:cNvSpPr/>
          <p:nvPr/>
        </p:nvSpPr>
        <p:spPr>
          <a:xfrm>
            <a:off x="6156176" y="4620271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Erste Hilfe/Schulsanitäter</a:t>
            </a:r>
          </a:p>
        </p:txBody>
      </p:sp>
      <p:pic>
        <p:nvPicPr>
          <p:cNvPr id="48" name="Picture 15" descr="http://data-informed.com/wp-content/uploads/2013/01/sap-university-alliances-cr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5" y="5650520"/>
            <a:ext cx="1098000" cy="6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7" descr="http://www.bbs1goslar.de/wp-content/uploads/2015/09/ecdl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7" b="13561"/>
          <a:stretch/>
        </p:blipFill>
        <p:spPr bwMode="auto">
          <a:xfrm>
            <a:off x="1390341" y="5661320"/>
            <a:ext cx="2351386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154" y="5661320"/>
            <a:ext cx="1906074" cy="648000"/>
          </a:xfrm>
          <a:prstGeom prst="rect">
            <a:avLst/>
          </a:prstGeom>
        </p:spPr>
      </p:pic>
      <p:sp>
        <p:nvSpPr>
          <p:cNvPr id="51" name="Abgerundetes Rechteck 50"/>
          <p:cNvSpPr/>
          <p:nvPr/>
        </p:nvSpPr>
        <p:spPr>
          <a:xfrm>
            <a:off x="3096160" y="1556792"/>
            <a:ext cx="2916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/>
              <a:t>Informationsverarbeitung</a:t>
            </a:r>
          </a:p>
        </p:txBody>
      </p:sp>
      <p:sp>
        <p:nvSpPr>
          <p:cNvPr id="52" name="Abgerundetes Rechteck 51"/>
          <p:cNvSpPr/>
          <p:nvPr/>
        </p:nvSpPr>
        <p:spPr>
          <a:xfrm>
            <a:off x="3096160" y="2280770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SAP</a:t>
            </a:r>
          </a:p>
        </p:txBody>
      </p:sp>
      <p:sp>
        <p:nvSpPr>
          <p:cNvPr id="53" name="Abgerundetes Rechteck 52"/>
          <p:cNvSpPr/>
          <p:nvPr/>
        </p:nvSpPr>
        <p:spPr>
          <a:xfrm>
            <a:off x="3096160" y="274497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Europäischer Computerführerschein</a:t>
            </a:r>
          </a:p>
        </p:txBody>
      </p:sp>
      <p:sp>
        <p:nvSpPr>
          <p:cNvPr id="54" name="Abgerundetes Rechteck 53"/>
          <p:cNvSpPr/>
          <p:nvPr/>
        </p:nvSpPr>
        <p:spPr>
          <a:xfrm>
            <a:off x="6156176" y="1547266"/>
            <a:ext cx="29160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/>
              <a:t>Grundkenntnisse Sprachen</a:t>
            </a:r>
          </a:p>
          <a:p>
            <a:pPr algn="ctr"/>
            <a:r>
              <a:rPr lang="de-DE" sz="1700" dirty="0"/>
              <a:t>Internationale Beziehungen</a:t>
            </a:r>
          </a:p>
        </p:txBody>
      </p:sp>
      <p:sp>
        <p:nvSpPr>
          <p:cNvPr id="55" name="Abgerundetes Rechteck 54"/>
          <p:cNvSpPr/>
          <p:nvPr/>
        </p:nvSpPr>
        <p:spPr>
          <a:xfrm>
            <a:off x="6156176" y="2257820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Business English</a:t>
            </a:r>
          </a:p>
        </p:txBody>
      </p:sp>
      <p:sp>
        <p:nvSpPr>
          <p:cNvPr id="56" name="Abgerundetes Rechteck 55"/>
          <p:cNvSpPr/>
          <p:nvPr/>
        </p:nvSpPr>
        <p:spPr>
          <a:xfrm>
            <a:off x="6156176" y="272202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Spanisch, Französisch, Japanisch</a:t>
            </a:r>
          </a:p>
        </p:txBody>
      </p:sp>
      <p:sp>
        <p:nvSpPr>
          <p:cNvPr id="57" name="Abgerundetes Rechteck 56"/>
          <p:cNvSpPr/>
          <p:nvPr/>
        </p:nvSpPr>
        <p:spPr>
          <a:xfrm>
            <a:off x="6156176" y="3190026"/>
            <a:ext cx="2916000" cy="4680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rgbClr val="0070C0"/>
                </a:solidFill>
              </a:rPr>
              <a:t>Erasmus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FB92C0-B042-41BA-9E02-243C17077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96879"/>
      </p:ext>
    </p:extLst>
  </p:cSld>
  <p:clrMapOvr>
    <a:masterClrMapping/>
  </p:clrMapOvr>
  <p:transition spd="slow" advTm="490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400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/>
              <a:t>Naturwissenschaftliche Bildung an der Wirtschaftsschule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317134"/>
              </p:ext>
            </p:extLst>
          </p:nvPr>
        </p:nvGraphicFramePr>
        <p:xfrm>
          <a:off x="457200" y="177323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el 1"/>
          <p:cNvSpPr txBox="1">
            <a:spLocks/>
          </p:cNvSpPr>
          <p:nvPr/>
        </p:nvSpPr>
        <p:spPr>
          <a:xfrm>
            <a:off x="251520" y="3501008"/>
            <a:ext cx="1944216" cy="2304256"/>
          </a:xfrm>
          <a:prstGeom prst="rect">
            <a:avLst/>
          </a:prstGeom>
        </p:spPr>
        <p:txBody>
          <a:bodyPr vert="horz" anchor="ctr">
            <a:normAutofit fontScale="3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9., 10. Klasse:</a:t>
            </a:r>
          </a:p>
          <a:p>
            <a:r>
              <a:rPr lang="de-DE" dirty="0"/>
              <a:t>4 Stunden/Woche</a:t>
            </a:r>
          </a:p>
          <a:p>
            <a:endParaRPr lang="de-DE" dirty="0"/>
          </a:p>
          <a:p>
            <a:r>
              <a:rPr lang="de-DE" dirty="0"/>
              <a:t>8. Klasse:</a:t>
            </a:r>
          </a:p>
          <a:p>
            <a:r>
              <a:rPr lang="de-DE" dirty="0"/>
              <a:t>3 Stunden/Woche</a:t>
            </a:r>
          </a:p>
          <a:p>
            <a:endParaRPr lang="de-DE" dirty="0"/>
          </a:p>
          <a:p>
            <a:r>
              <a:rPr lang="de-DE" dirty="0"/>
              <a:t>7. Klasse:</a:t>
            </a:r>
          </a:p>
          <a:p>
            <a:r>
              <a:rPr lang="de-DE" dirty="0"/>
              <a:t>4 Stunden/Woche</a:t>
            </a:r>
          </a:p>
          <a:p>
            <a:endParaRPr lang="de-DE" dirty="0"/>
          </a:p>
          <a:p>
            <a:r>
              <a:rPr lang="de-DE" dirty="0"/>
              <a:t>6. Klasse:</a:t>
            </a:r>
          </a:p>
          <a:p>
            <a:r>
              <a:rPr lang="de-DE" dirty="0"/>
              <a:t>7 Stunden/Woche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48857" y="3501008"/>
            <a:ext cx="1944216" cy="19442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sz="1500" dirty="0"/>
              <a:t>9., 10. Klasse:</a:t>
            </a:r>
          </a:p>
          <a:p>
            <a:r>
              <a:rPr lang="de-DE" sz="1500" dirty="0"/>
              <a:t>1 Stunde/Woche</a:t>
            </a:r>
          </a:p>
          <a:p>
            <a:endParaRPr lang="de-DE" sz="1500" dirty="0"/>
          </a:p>
          <a:p>
            <a:r>
              <a:rPr lang="de-DE" sz="1500" dirty="0"/>
              <a:t>8. Klasse:</a:t>
            </a:r>
          </a:p>
          <a:p>
            <a:r>
              <a:rPr lang="de-DE" sz="1500" dirty="0"/>
              <a:t>2 Stunden/Woche</a:t>
            </a:r>
          </a:p>
          <a:p>
            <a:endParaRPr lang="de-DE" sz="1500" dirty="0"/>
          </a:p>
          <a:p>
            <a:r>
              <a:rPr lang="de-DE" sz="1500" dirty="0"/>
              <a:t>7. Klasse:</a:t>
            </a:r>
          </a:p>
          <a:p>
            <a:r>
              <a:rPr lang="de-DE" sz="1500" dirty="0"/>
              <a:t>4 Stunden/Woche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499992" y="3645024"/>
            <a:ext cx="3960439" cy="57606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sz="1500" dirty="0"/>
              <a:t>9. Klasse:</a:t>
            </a:r>
          </a:p>
          <a:p>
            <a:r>
              <a:rPr lang="de-DE" sz="1500" dirty="0"/>
              <a:t>Qualifizierungsfach „Natur u. Technik am Beispiel Siemens“ 2 Stunden/Woche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499991" y="4869160"/>
            <a:ext cx="3960439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sz="1500" dirty="0"/>
              <a:t>6., 7., 8. Klasse: 2 Stunden/Woche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DDA70C-4C3D-4FCD-A671-9341505C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03021"/>
      </p:ext>
    </p:extLst>
  </p:cSld>
  <p:clrMapOvr>
    <a:masterClrMapping/>
  </p:clrMapOvr>
  <p:transition spd="slow" advTm="347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Abschlussprüfungsfächer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234645"/>
              </p:ext>
            </p:extLst>
          </p:nvPr>
        </p:nvGraphicFramePr>
        <p:xfrm>
          <a:off x="395536" y="1556792"/>
          <a:ext cx="842493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Pfeil nach unten 7"/>
          <p:cNvSpPr/>
          <p:nvPr/>
        </p:nvSpPr>
        <p:spPr>
          <a:xfrm>
            <a:off x="3635896" y="5373216"/>
            <a:ext cx="792088" cy="28803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827584" y="5733256"/>
            <a:ext cx="6120680" cy="512440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800000"/>
                </a:solidFill>
              </a:rPr>
              <a:t>Abschluss: Mittlerer Bildungsabschluss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87C140-11CC-4910-8C1F-70967719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18318"/>
      </p:ext>
    </p:extLst>
  </p:cSld>
  <p:clrMapOvr>
    <a:masterClrMapping/>
  </p:clrMapOvr>
  <p:transition spd="slow" advTm="288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672">
            <a:off x="-247948" y="2850303"/>
            <a:ext cx="27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350">
            <a:off x="5203706" y="4128223"/>
            <a:ext cx="27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245887"/>
              </p:ext>
            </p:extLst>
          </p:nvPr>
        </p:nvGraphicFramePr>
        <p:xfrm>
          <a:off x="584505" y="764704"/>
          <a:ext cx="8379983" cy="504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6" name="Gruppierung 5"/>
          <p:cNvGrpSpPr/>
          <p:nvPr/>
        </p:nvGrpSpPr>
        <p:grpSpPr>
          <a:xfrm>
            <a:off x="6084888" y="1916832"/>
            <a:ext cx="2015504" cy="1229254"/>
            <a:chOff x="5499664" y="2817637"/>
            <a:chExt cx="1728005" cy="1727994"/>
          </a:xfrm>
        </p:grpSpPr>
        <p:sp>
          <p:nvSpPr>
            <p:cNvPr id="7" name="Oval 6"/>
            <p:cNvSpPr/>
            <p:nvPr/>
          </p:nvSpPr>
          <p:spPr>
            <a:xfrm>
              <a:off x="5499664" y="2817637"/>
              <a:ext cx="1728005" cy="172799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5752724" y="3070696"/>
              <a:ext cx="1221885" cy="1221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kern="1200" dirty="0"/>
                <a:t>Alpin-</a:t>
              </a:r>
              <a:br>
                <a:rPr lang="de-DE" sz="2000" kern="1200" dirty="0"/>
              </a:br>
              <a:r>
                <a:rPr lang="de-DE" sz="2000" kern="1200" dirty="0"/>
                <a:t>Skilager</a:t>
              </a:r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5803267" y="2987776"/>
            <a:ext cx="2297125" cy="1224136"/>
            <a:chOff x="4779590" y="2745627"/>
            <a:chExt cx="1728005" cy="1727994"/>
          </a:xfrm>
        </p:grpSpPr>
        <p:sp>
          <p:nvSpPr>
            <p:cNvPr id="11" name="Oval 10"/>
            <p:cNvSpPr/>
            <p:nvPr/>
          </p:nvSpPr>
          <p:spPr>
            <a:xfrm>
              <a:off x="4779590" y="2745627"/>
              <a:ext cx="1728005" cy="172799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5032650" y="2998686"/>
              <a:ext cx="1221885" cy="1221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kern="1200" dirty="0"/>
                <a:t>Winter</a:t>
              </a:r>
              <a:r>
                <a:rPr lang="de-DE" sz="2000" dirty="0"/>
                <a:t>sport-</a:t>
              </a:r>
              <a:br>
                <a:rPr lang="de-DE" sz="2000" dirty="0"/>
              </a:br>
              <a:r>
                <a:rPr lang="de-DE" sz="2000" dirty="0" err="1"/>
                <a:t>woche</a:t>
              </a:r>
              <a:endParaRPr lang="de-DE" sz="2000" kern="12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5770759" y="3284538"/>
            <a:ext cx="314129" cy="31460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uppierung 13"/>
          <p:cNvGrpSpPr/>
          <p:nvPr/>
        </p:nvGrpSpPr>
        <p:grpSpPr>
          <a:xfrm>
            <a:off x="2915815" y="311886"/>
            <a:ext cx="2304976" cy="5493378"/>
            <a:chOff x="4779590" y="-3048236"/>
            <a:chExt cx="1736457" cy="7521857"/>
          </a:xfrm>
        </p:grpSpPr>
        <p:sp>
          <p:nvSpPr>
            <p:cNvPr id="15" name="Oval 14"/>
            <p:cNvSpPr/>
            <p:nvPr/>
          </p:nvSpPr>
          <p:spPr>
            <a:xfrm>
              <a:off x="4779590" y="2745627"/>
              <a:ext cx="1728005" cy="172799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5032650" y="2998686"/>
              <a:ext cx="1221885" cy="1221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kern="1200" dirty="0"/>
                <a:t>Modern Dance</a:t>
              </a:r>
            </a:p>
          </p:txBody>
        </p:sp>
        <p:sp>
          <p:nvSpPr>
            <p:cNvPr id="17" name="Oval 14"/>
            <p:cNvSpPr/>
            <p:nvPr/>
          </p:nvSpPr>
          <p:spPr>
            <a:xfrm>
              <a:off x="4788042" y="-3048236"/>
              <a:ext cx="1728005" cy="172799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5041103" y="-2795177"/>
              <a:ext cx="1221885" cy="12218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000" kern="1200" dirty="0"/>
                <a:t>Berufs-informations-</a:t>
              </a:r>
              <a:br>
                <a:rPr lang="de-DE" sz="2000" kern="1200" dirty="0"/>
              </a:br>
              <a:r>
                <a:rPr lang="de-DE" sz="2000" kern="1200" dirty="0"/>
                <a:t>tag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D52447-2083-4ABF-819D-5A4FD19A8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34176"/>
      </p:ext>
    </p:extLst>
  </p:cSld>
  <p:clrMapOvr>
    <a:masterClrMapping/>
  </p:clrMapOvr>
  <p:transition spd="slow" advTm="516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Offene Ganztagesschule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177263"/>
              </p:ext>
            </p:extLst>
          </p:nvPr>
        </p:nvGraphicFramePr>
        <p:xfrm>
          <a:off x="457200" y="177281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88718F-DD47-4AD3-8E21-10F922005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00016"/>
      </p:ext>
    </p:extLst>
  </p:cSld>
  <p:clrMapOvr>
    <a:masterClrMapping/>
  </p:clrMapOvr>
  <p:transition spd="slow" advTm="501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Gebundene Ganztagesschule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645436"/>
              </p:ext>
            </p:extLst>
          </p:nvPr>
        </p:nvGraphicFramePr>
        <p:xfrm>
          <a:off x="457200" y="1628800"/>
          <a:ext cx="8229600" cy="446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9D5D46-97FB-4727-BFAB-066CF3238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9979"/>
      </p:ext>
    </p:extLst>
  </p:cSld>
  <p:clrMapOvr>
    <a:masterClrMapping/>
  </p:clrMapOvr>
  <p:transition spd="slow" advTm="423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511294"/>
              </p:ext>
            </p:extLst>
          </p:nvPr>
        </p:nvGraphicFramePr>
        <p:xfrm>
          <a:off x="467544" y="1556791"/>
          <a:ext cx="8229600" cy="46805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755"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/>
                        <a:t>5-stufig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/>
                        <a:t>4-stufig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A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/>
                        <a:t>3-stufig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FF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/>
                        <a:t>2-stufig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346">
                <a:tc rowSpan="2">
                  <a:txBody>
                    <a:bodyPr/>
                    <a:lstStyle/>
                    <a:p>
                      <a:pPr lvl="0" algn="l"/>
                      <a:r>
                        <a:rPr lang="de-DE" sz="1500" dirty="0"/>
                        <a:t>11. Klasse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FFFFFF"/>
                          </a:solidFill>
                        </a:rPr>
                        <a:t>AP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7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de-DE" sz="1500" b="1" i="1" dirty="0">
                          <a:solidFill>
                            <a:srgbClr val="000000"/>
                          </a:solidFill>
                        </a:rPr>
                        <a:t>Absoluter Neuanfang</a:t>
                      </a:r>
                      <a:br>
                        <a:rPr lang="de-DE" sz="1500" b="1" i="1" dirty="0">
                          <a:solidFill>
                            <a:srgbClr val="000000"/>
                          </a:solidFill>
                        </a:rPr>
                      </a:br>
                      <a:endParaRPr lang="de-DE" sz="1000" b="1" i="1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/>
                        <a:t>Einstieg</a:t>
                      </a:r>
                      <a:r>
                        <a:rPr lang="de-DE" sz="1500" baseline="0" dirty="0"/>
                        <a:t> </a:t>
                      </a:r>
                      <a:br>
                        <a:rPr lang="de-DE" sz="1500" baseline="0" dirty="0"/>
                      </a:br>
                      <a:r>
                        <a:rPr lang="de-DE" sz="1500" baseline="0" dirty="0"/>
                        <a:t>in die </a:t>
                      </a:r>
                      <a:r>
                        <a:rPr lang="de-DE" sz="1500" baseline="0" dirty="0" err="1"/>
                        <a:t>W.i.R</a:t>
                      </a:r>
                      <a:r>
                        <a:rPr lang="de-DE" sz="1500" baseline="0" dirty="0"/>
                        <a:t>.</a:t>
                      </a:r>
                      <a:endParaRPr lang="de-DE" sz="1500" dirty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46">
                <a:tc rowSpan="2">
                  <a:txBody>
                    <a:bodyPr/>
                    <a:lstStyle/>
                    <a:p>
                      <a:pPr lvl="0" algn="l"/>
                      <a:r>
                        <a:rPr lang="de-DE" sz="1500" dirty="0"/>
                        <a:t>10. Klasse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500" b="1" dirty="0">
                          <a:solidFill>
                            <a:srgbClr val="FFFFFF"/>
                          </a:solidFill>
                        </a:rPr>
                        <a:t>Abschlussprüfung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500" dirty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A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61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de-DE" sz="1600" b="1" i="1" dirty="0">
                          <a:solidFill>
                            <a:schemeClr val="tx1"/>
                          </a:solidFill>
                        </a:rPr>
                        <a:t>Absoluter Neuanfang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Neue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Klassen-</a:t>
                      </a:r>
                      <a:br>
                        <a:rPr lang="de-DE" sz="16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bildung</a:t>
                      </a:r>
                      <a:endParaRPr lang="de-DE" sz="16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Neuer Lehrstoff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sz="1500" b="1" i="1" dirty="0">
                          <a:solidFill>
                            <a:schemeClr val="tx1"/>
                          </a:solidFill>
                        </a:rPr>
                        <a:t>Absoluter Neuanfang</a:t>
                      </a:r>
                    </a:p>
                  </a:txBody>
                  <a:tcPr>
                    <a:lnB>
                      <a:noFill/>
                    </a:lnB>
                    <a:solidFill>
                      <a:srgbClr val="FFBA5E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500" b="1" i="1" dirty="0">
                          <a:solidFill>
                            <a:schemeClr val="tx1"/>
                          </a:solidFill>
                        </a:rPr>
                        <a:t>Absoluter Neuanfang</a:t>
                      </a:r>
                    </a:p>
                  </a:txBody>
                  <a:tcPr>
                    <a:lnB>
                      <a:noFill/>
                    </a:lnB>
                    <a:solidFill>
                      <a:srgbClr val="B1FF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47">
                <a:tc>
                  <a:txBody>
                    <a:bodyPr/>
                    <a:lstStyle/>
                    <a:p>
                      <a:pPr lvl="0" algn="l"/>
                      <a:r>
                        <a:rPr lang="de-DE" sz="1500" dirty="0"/>
                        <a:t>9. Klasse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de-DE" sz="1500" dirty="0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de-DE" sz="1500" dirty="0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  <a:solidFill>
                      <a:srgbClr val="FFBA5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de-DE" sz="1500" dirty="0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  <a:solidFill>
                      <a:srgbClr val="B1FF6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547">
                <a:tc>
                  <a:txBody>
                    <a:bodyPr/>
                    <a:lstStyle/>
                    <a:p>
                      <a:pPr lvl="0" algn="l"/>
                      <a:r>
                        <a:rPr lang="de-DE" sz="1500" dirty="0"/>
                        <a:t>8. Klasse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de-DE" sz="1500" dirty="0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de-DE" sz="1500" dirty="0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  <a:solidFill>
                      <a:srgbClr val="FFBA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/>
                        <a:t>Einstieg</a:t>
                      </a:r>
                      <a:r>
                        <a:rPr lang="de-DE" sz="1500" baseline="0" dirty="0"/>
                        <a:t> </a:t>
                      </a:r>
                      <a:br>
                        <a:rPr lang="de-DE" sz="1500" baseline="0" dirty="0"/>
                      </a:br>
                      <a:r>
                        <a:rPr lang="de-DE" sz="1500" baseline="0" dirty="0"/>
                        <a:t>in die </a:t>
                      </a:r>
                      <a:r>
                        <a:rPr lang="de-DE" sz="1500" baseline="0" dirty="0" err="1"/>
                        <a:t>W.i.R</a:t>
                      </a:r>
                      <a:r>
                        <a:rPr lang="de-DE" sz="1500" baseline="0" dirty="0"/>
                        <a:t>.</a:t>
                      </a:r>
                      <a:endParaRPr lang="de-DE" sz="1500" dirty="0"/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FF6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0547">
                <a:tc>
                  <a:txBody>
                    <a:bodyPr/>
                    <a:lstStyle/>
                    <a:p>
                      <a:pPr lvl="0" algn="l"/>
                      <a:r>
                        <a:rPr lang="de-DE" sz="1500" dirty="0"/>
                        <a:t>7.</a:t>
                      </a:r>
                      <a:r>
                        <a:rPr lang="de-DE" sz="1500" baseline="0" dirty="0"/>
                        <a:t> Klasse</a:t>
                      </a:r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de-DE" sz="1500" dirty="0"/>
                    </a:p>
                  </a:txBody>
                  <a:tcPr>
                    <a:lnT>
                      <a:noFill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/>
                        <a:t>Einstieg</a:t>
                      </a:r>
                      <a:r>
                        <a:rPr lang="de-DE" sz="1500" baseline="0" dirty="0"/>
                        <a:t> </a:t>
                      </a:r>
                      <a:br>
                        <a:rPr lang="de-DE" sz="1500" baseline="0" dirty="0"/>
                      </a:br>
                      <a:r>
                        <a:rPr lang="de-DE" sz="1500" baseline="0" dirty="0"/>
                        <a:t>in die </a:t>
                      </a:r>
                      <a:r>
                        <a:rPr lang="de-DE" sz="1500" baseline="0" dirty="0" err="1"/>
                        <a:t>W.i.R</a:t>
                      </a:r>
                      <a:r>
                        <a:rPr lang="de-DE" sz="1500" baseline="0" dirty="0"/>
                        <a:t>.</a:t>
                      </a:r>
                      <a:endParaRPr lang="de-DE" sz="1500" dirty="0"/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A5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0547">
                <a:tc>
                  <a:txBody>
                    <a:bodyPr/>
                    <a:lstStyle/>
                    <a:p>
                      <a:pPr lvl="0" algn="l"/>
                      <a:r>
                        <a:rPr lang="de-DE" sz="1500" dirty="0"/>
                        <a:t>6. Klasse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500" dirty="0"/>
                        <a:t>Einstieg</a:t>
                      </a:r>
                      <a:r>
                        <a:rPr lang="de-DE" sz="1500" baseline="0" dirty="0"/>
                        <a:t> </a:t>
                      </a:r>
                      <a:br>
                        <a:rPr lang="de-DE" sz="1500" baseline="0" dirty="0"/>
                      </a:br>
                      <a:r>
                        <a:rPr lang="de-DE" sz="1500" baseline="0" dirty="0"/>
                        <a:t>in die </a:t>
                      </a:r>
                      <a:r>
                        <a:rPr lang="de-DE" sz="1500" baseline="0" dirty="0" err="1"/>
                        <a:t>W.i.R</a:t>
                      </a:r>
                      <a:r>
                        <a:rPr lang="de-DE" sz="1500" baseline="0" dirty="0"/>
                        <a:t>.</a:t>
                      </a:r>
                      <a:endParaRPr lang="de-DE" sz="1500" dirty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Wege an die </a:t>
            </a:r>
            <a:r>
              <a:rPr lang="de-DE" dirty="0" err="1"/>
              <a:t>W.i.R</a:t>
            </a:r>
            <a:r>
              <a:rPr lang="de-DE" dirty="0"/>
              <a:t>.</a:t>
            </a:r>
          </a:p>
        </p:txBody>
      </p:sp>
      <p:pic>
        <p:nvPicPr>
          <p:cNvPr id="5" name="Picture 7" descr="Logo_Wi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11" y="5641841"/>
            <a:ext cx="1224285" cy="117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909C4D-1D8D-4692-98A8-53A3DB027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9686"/>
      </p:ext>
    </p:extLst>
  </p:cSld>
  <p:clrMapOvr>
    <a:masterClrMapping/>
  </p:clrMapOvr>
  <p:transition spd="slow" advTm="642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798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/>
              <a:t>Einstieg in die 3-, 4- und 5-stufige WS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641196"/>
              </p:ext>
            </p:extLst>
          </p:nvPr>
        </p:nvGraphicFramePr>
        <p:xfrm>
          <a:off x="467544" y="1484784"/>
          <a:ext cx="82296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62014"/>
              </p:ext>
            </p:extLst>
          </p:nvPr>
        </p:nvGraphicFramePr>
        <p:xfrm>
          <a:off x="467544" y="3645024"/>
          <a:ext cx="82296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2ED396-5672-404A-8E24-3B9668B27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5600"/>
      </p:ext>
    </p:extLst>
  </p:cSld>
  <p:clrMapOvr>
    <a:masterClrMapping/>
  </p:clrMapOvr>
  <p:transition spd="slow" advTm="691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7984"/>
            <a:ext cx="8229600" cy="1066800"/>
          </a:xfrm>
        </p:spPr>
        <p:txBody>
          <a:bodyPr>
            <a:normAutofit/>
          </a:bodyPr>
          <a:lstStyle/>
          <a:p>
            <a:r>
              <a:rPr lang="de-DE" dirty="0"/>
              <a:t>Einstieg in die 2-stufige WS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639375"/>
              </p:ext>
            </p:extLst>
          </p:nvPr>
        </p:nvGraphicFramePr>
        <p:xfrm>
          <a:off x="467544" y="1484784"/>
          <a:ext cx="82296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742542"/>
              </p:ext>
            </p:extLst>
          </p:nvPr>
        </p:nvGraphicFramePr>
        <p:xfrm>
          <a:off x="467544" y="3645024"/>
          <a:ext cx="82296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283968" y="29249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283968" y="50382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oder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ADA650-6480-4361-A845-1AB43B273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6655"/>
      </p:ext>
    </p:extLst>
  </p:cSld>
  <p:clrMapOvr>
    <a:masterClrMapping/>
  </p:clrMapOvr>
  <p:transition spd="slow" advTm="338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geht es weiter?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1763688" y="5517232"/>
            <a:ext cx="5400600" cy="72008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Mittlerer Schulabschluss</a:t>
            </a:r>
          </a:p>
          <a:p>
            <a:pPr algn="ctr"/>
            <a:r>
              <a:rPr lang="de-DE" dirty="0">
                <a:solidFill>
                  <a:srgbClr val="800000"/>
                </a:solidFill>
              </a:rPr>
              <a:t>Wirtschaftsschule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251520" y="364502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Gymnasium</a:t>
            </a:r>
          </a:p>
        </p:txBody>
      </p:sp>
      <p:cxnSp>
        <p:nvCxnSpPr>
          <p:cNvPr id="23" name="Gewinkelte Verbindung 22"/>
          <p:cNvCxnSpPr>
            <a:stCxn id="11" idx="0"/>
            <a:endCxn id="15" idx="2"/>
          </p:cNvCxnSpPr>
          <p:nvPr/>
        </p:nvCxnSpPr>
        <p:spPr>
          <a:xfrm rot="16200000" flipV="1">
            <a:off x="2249742" y="3302986"/>
            <a:ext cx="1152128" cy="3276364"/>
          </a:xfrm>
          <a:prstGeom prst="bentConnector3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bgerundetes Rechteck 24"/>
          <p:cNvSpPr/>
          <p:nvPr/>
        </p:nvSpPr>
        <p:spPr>
          <a:xfrm>
            <a:off x="2483768" y="364502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Fach-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oberschule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4716016" y="436510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Berufs-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fachschule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6948264" y="436510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Betriebliche Ausbildung</a:t>
            </a:r>
          </a:p>
        </p:txBody>
      </p:sp>
      <p:cxnSp>
        <p:nvCxnSpPr>
          <p:cNvPr id="29" name="Gewinkelte Verbindung 28"/>
          <p:cNvCxnSpPr>
            <a:stCxn id="11" idx="0"/>
            <a:endCxn id="25" idx="2"/>
          </p:cNvCxnSpPr>
          <p:nvPr/>
        </p:nvCxnSpPr>
        <p:spPr>
          <a:xfrm rot="16200000" flipV="1">
            <a:off x="3365866" y="4419110"/>
            <a:ext cx="1152128" cy="1044116"/>
          </a:xfrm>
          <a:prstGeom prst="bentConnector3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30"/>
          <p:cNvCxnSpPr>
            <a:stCxn id="11" idx="0"/>
            <a:endCxn id="26" idx="2"/>
          </p:cNvCxnSpPr>
          <p:nvPr/>
        </p:nvCxnSpPr>
        <p:spPr>
          <a:xfrm rot="5400000" flipH="1" flipV="1">
            <a:off x="4842030" y="4707142"/>
            <a:ext cx="432048" cy="1188132"/>
          </a:xfrm>
          <a:prstGeom prst="bentConnector3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 Verbindung 32"/>
          <p:cNvCxnSpPr>
            <a:stCxn id="11" idx="0"/>
            <a:endCxn id="27" idx="2"/>
          </p:cNvCxnSpPr>
          <p:nvPr/>
        </p:nvCxnSpPr>
        <p:spPr>
          <a:xfrm rot="5400000" flipH="1" flipV="1">
            <a:off x="5958154" y="3591018"/>
            <a:ext cx="432048" cy="3420380"/>
          </a:xfrm>
          <a:prstGeom prst="bentConnector3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4716016" y="292494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Fach-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akademie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6948264" y="292494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Berufs-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oberschule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6948264" y="1484784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Universität</a:t>
            </a:r>
          </a:p>
        </p:txBody>
      </p:sp>
      <p:sp>
        <p:nvSpPr>
          <p:cNvPr id="38" name="Abgerundetes Rechteck 37"/>
          <p:cNvSpPr/>
          <p:nvPr/>
        </p:nvSpPr>
        <p:spPr>
          <a:xfrm>
            <a:off x="2483768" y="2060848"/>
            <a:ext cx="1872208" cy="72008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70C0"/>
                </a:solidFill>
              </a:rPr>
              <a:t>Fach-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 err="1">
                <a:solidFill>
                  <a:srgbClr val="0070C0"/>
                </a:solidFill>
              </a:rPr>
              <a:t>hochschule</a:t>
            </a:r>
            <a:endParaRPr lang="de-DE" dirty="0">
              <a:solidFill>
                <a:srgbClr val="0070C0"/>
              </a:solidFill>
            </a:endParaRPr>
          </a:p>
        </p:txBody>
      </p:sp>
      <p:cxnSp>
        <p:nvCxnSpPr>
          <p:cNvPr id="40" name="Gewinkelte Verbindung 39"/>
          <p:cNvCxnSpPr>
            <a:stCxn id="15" idx="0"/>
            <a:endCxn id="37" idx="1"/>
          </p:cNvCxnSpPr>
          <p:nvPr/>
        </p:nvCxnSpPr>
        <p:spPr>
          <a:xfrm rot="5400000" flipH="1" flipV="1">
            <a:off x="3167844" y="-135396"/>
            <a:ext cx="1800200" cy="5760640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>
            <a:stCxn id="15" idx="0"/>
            <a:endCxn id="38" idx="1"/>
          </p:cNvCxnSpPr>
          <p:nvPr/>
        </p:nvCxnSpPr>
        <p:spPr>
          <a:xfrm rot="5400000" flipH="1" flipV="1">
            <a:off x="1223628" y="2384884"/>
            <a:ext cx="1224136" cy="1296144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>
            <a:stCxn id="25" idx="0"/>
            <a:endCxn id="38" idx="2"/>
          </p:cNvCxnSpPr>
          <p:nvPr/>
        </p:nvCxnSpPr>
        <p:spPr>
          <a:xfrm flipV="1">
            <a:off x="3419872" y="2780928"/>
            <a:ext cx="0" cy="86409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>
            <a:stCxn id="26" idx="0"/>
            <a:endCxn id="35" idx="2"/>
          </p:cNvCxnSpPr>
          <p:nvPr/>
        </p:nvCxnSpPr>
        <p:spPr>
          <a:xfrm flipV="1">
            <a:off x="5652120" y="3645024"/>
            <a:ext cx="0" cy="72008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>
            <a:stCxn id="27" idx="0"/>
            <a:endCxn id="36" idx="2"/>
          </p:cNvCxnSpPr>
          <p:nvPr/>
        </p:nvCxnSpPr>
        <p:spPr>
          <a:xfrm flipV="1">
            <a:off x="7884368" y="3645024"/>
            <a:ext cx="0" cy="72008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>
            <a:stCxn id="36" idx="0"/>
            <a:endCxn id="37" idx="2"/>
          </p:cNvCxnSpPr>
          <p:nvPr/>
        </p:nvCxnSpPr>
        <p:spPr>
          <a:xfrm flipV="1">
            <a:off x="7884368" y="2204864"/>
            <a:ext cx="0" cy="72008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winkelte Verbindung 56"/>
          <p:cNvCxnSpPr>
            <a:stCxn id="25" idx="3"/>
            <a:endCxn id="36" idx="2"/>
          </p:cNvCxnSpPr>
          <p:nvPr/>
        </p:nvCxnSpPr>
        <p:spPr>
          <a:xfrm flipV="1">
            <a:off x="4355976" y="3645024"/>
            <a:ext cx="3528392" cy="360040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winkelte Verbindung 58"/>
          <p:cNvCxnSpPr>
            <a:stCxn id="38" idx="3"/>
            <a:endCxn id="37" idx="1"/>
          </p:cNvCxnSpPr>
          <p:nvPr/>
        </p:nvCxnSpPr>
        <p:spPr>
          <a:xfrm flipV="1">
            <a:off x="4355976" y="1844824"/>
            <a:ext cx="2592288" cy="576064"/>
          </a:xfrm>
          <a:prstGeom prst="bentConnector3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1D17AD-9430-40C6-AF2E-F491DC6D4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4658"/>
      </p:ext>
    </p:extLst>
  </p:cSld>
  <p:clrMapOvr>
    <a:masterClrMapping/>
  </p:clrMapOvr>
  <p:transition spd="slow" advTm="762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4DEFE0-A724-4744-85D3-9E274BF5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22464" y="1773238"/>
            <a:ext cx="4499071" cy="432435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5043F2-7F6F-4EC0-B51C-7AB07F43E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8859"/>
      </p:ext>
    </p:extLst>
  </p:cSld>
  <p:clrMapOvr>
    <a:masterClrMapping/>
  </p:clrMapOvr>
  <p:transition spd="slow" advTm="671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Wirtschaftsschule – und was dann?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888699"/>
              </p:ext>
            </p:extLst>
          </p:nvPr>
        </p:nvGraphicFramePr>
        <p:xfrm>
          <a:off x="457200" y="1556792"/>
          <a:ext cx="8229600" cy="454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7" descr="Logo_Wi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11" y="5641841"/>
            <a:ext cx="1224285" cy="117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174A5C-7551-4D5D-9545-0733CACC7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07374"/>
      </p:ext>
    </p:extLst>
  </p:cSld>
  <p:clrMapOvr>
    <a:masterClrMapping/>
  </p:clrMapOvr>
  <p:transition spd="slow" advTm="84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798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/>
              <a:t>Stundentafel an der </a:t>
            </a:r>
            <a:br>
              <a:rPr lang="de-DE" dirty="0"/>
            </a:br>
            <a:r>
              <a:rPr lang="de-DE" dirty="0"/>
              <a:t>4- und 5-stufigen Wirtschaftsschule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849771"/>
              </p:ext>
            </p:extLst>
          </p:nvPr>
        </p:nvGraphicFramePr>
        <p:xfrm>
          <a:off x="467544" y="1484784"/>
          <a:ext cx="7272807" cy="4752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6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6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Jahrgangsstufe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Religionslehre/Ethik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 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Englisch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Mathematik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 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Geschichte/Sozialkunde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Mensch und Umwelt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Musisch-ästhetische Bildung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2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2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2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2 + 2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BSK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Übungsunternehmen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b="0" dirty="0"/>
                        <a:t>Informationsverarbeitung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ÜBU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ÜBU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33081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dirty="0"/>
                        <a:t>Wirtschaftsgeographie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r>
                        <a:rPr lang="de-DE" sz="1600" b="1" dirty="0"/>
                        <a:t>Gesamt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 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30 + 2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98614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FAD2EA-C3C9-4182-A662-A6DD16962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3793"/>
      </p:ext>
    </p:extLst>
  </p:cSld>
  <p:clrMapOvr>
    <a:masterClrMapping/>
  </p:clrMapOvr>
  <p:transition spd="slow" advTm="86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/>
              <a:t>Vielen Dank für die Aufmerksamkeit!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08920"/>
            <a:ext cx="2049190" cy="1977540"/>
          </a:xfr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5361736" cy="35744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471B7E-7C36-4125-BD88-0DDF4D483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62569"/>
      </p:ext>
    </p:extLst>
  </p:cSld>
  <p:clrMapOvr>
    <a:masterClrMapping/>
  </p:clrMapOvr>
  <p:transition spd="slow" advTm="171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Schulen im Vergleich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381000" y="1628800"/>
            <a:ext cx="4041648" cy="457200"/>
          </a:xfrm>
        </p:spPr>
        <p:txBody>
          <a:bodyPr/>
          <a:lstStyle/>
          <a:p>
            <a:pPr algn="ctr"/>
            <a:r>
              <a:rPr lang="de-DE" sz="2200" dirty="0"/>
              <a:t>Allgemeinbildende Schulen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half" idx="3"/>
          </p:nvPr>
        </p:nvSpPr>
        <p:spPr>
          <a:xfrm>
            <a:off x="4721225" y="1628800"/>
            <a:ext cx="4041775" cy="457200"/>
          </a:xfrm>
        </p:spPr>
        <p:txBody>
          <a:bodyPr/>
          <a:lstStyle/>
          <a:p>
            <a:pPr algn="ctr"/>
            <a:r>
              <a:rPr lang="de-DE" sz="2200" dirty="0"/>
              <a:t>Berufsbildende Schulen</a:t>
            </a:r>
          </a:p>
        </p:txBody>
      </p:sp>
      <p:graphicFrame>
        <p:nvGraphicFramePr>
          <p:cNvPr id="12" name="Inhaltsplatzhalter 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49697845"/>
              </p:ext>
            </p:extLst>
          </p:nvPr>
        </p:nvGraphicFramePr>
        <p:xfrm>
          <a:off x="381000" y="2276872"/>
          <a:ext cx="4041775" cy="3241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Inhaltsplatzhalter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47134729"/>
              </p:ext>
            </p:extLst>
          </p:nvPr>
        </p:nvGraphicFramePr>
        <p:xfrm>
          <a:off x="4718050" y="2276872"/>
          <a:ext cx="4041775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404D34-115D-4E3D-93BD-4DE78E4BB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89246"/>
      </p:ext>
    </p:extLst>
  </p:cSld>
  <p:clrMapOvr>
    <a:masterClrMapping/>
  </p:clrMapOvr>
  <p:transition spd="slow" advTm="264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Allgemeinbildung an der Wirtschaftsschule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932628"/>
              </p:ext>
            </p:extLst>
          </p:nvPr>
        </p:nvGraphicFramePr>
        <p:xfrm>
          <a:off x="251520" y="177323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C97FCC-E7BB-4AC4-99DC-1C2800FB9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7334"/>
      </p:ext>
    </p:extLst>
  </p:cSld>
  <p:clrMapOvr>
    <a:masterClrMapping/>
  </p:clrMapOvr>
  <p:transition spd="slow" advTm="295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Berufsbildung an der Wirtschaftsschule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384856"/>
              </p:ext>
            </p:extLst>
          </p:nvPr>
        </p:nvGraphicFramePr>
        <p:xfrm>
          <a:off x="457200" y="177323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486466-34A6-4092-B08B-2B3981995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61448"/>
      </p:ext>
    </p:extLst>
  </p:cSld>
  <p:clrMapOvr>
    <a:masterClrMapping/>
  </p:clrMapOvr>
  <p:transition spd="slow" advTm="426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66800"/>
          </a:xfrm>
        </p:spPr>
        <p:txBody>
          <a:bodyPr/>
          <a:lstStyle/>
          <a:p>
            <a:r>
              <a:rPr lang="de-DE" dirty="0"/>
              <a:t>BSK </a:t>
            </a:r>
            <a:r>
              <a:rPr lang="de-DE" dirty="0">
                <a:sym typeface="Wingdings" panose="05000000000000000000" pitchFamily="2" charset="2"/>
              </a:rPr>
              <a:t> ökonomische Grundbildung</a:t>
            </a:r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926277"/>
              </p:ext>
            </p:extLst>
          </p:nvPr>
        </p:nvGraphicFramePr>
        <p:xfrm>
          <a:off x="359532" y="1471464"/>
          <a:ext cx="842493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B64591-45CC-452F-8AD0-2021F02DC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5383"/>
      </p:ext>
    </p:extLst>
  </p:cSld>
  <p:clrMapOvr>
    <a:masterClrMapping/>
  </p:clrMapOvr>
  <p:transition spd="slow" advTm="532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0" t="18741" r="27454" b="43407"/>
          <a:stretch>
            <a:fillRect/>
          </a:stretch>
        </p:blipFill>
        <p:spPr bwMode="auto">
          <a:xfrm rot="20180451">
            <a:off x="337652" y="3506548"/>
            <a:ext cx="4059060" cy="205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rech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28">
            <a:off x="4950951" y="1813797"/>
            <a:ext cx="2846429" cy="399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66800"/>
          </a:xfrm>
        </p:spPr>
        <p:txBody>
          <a:bodyPr/>
          <a:lstStyle/>
          <a:p>
            <a:r>
              <a:rPr lang="de-DE" dirty="0"/>
              <a:t>Übungsunternehmen ist ein …</a:t>
            </a: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653854"/>
              </p:ext>
            </p:extLst>
          </p:nvPr>
        </p:nvGraphicFramePr>
        <p:xfrm>
          <a:off x="457200" y="177323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Abgerundetes Rechteck 8"/>
          <p:cNvSpPr/>
          <p:nvPr/>
        </p:nvSpPr>
        <p:spPr>
          <a:xfrm>
            <a:off x="539552" y="1268760"/>
            <a:ext cx="806489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dirty="0"/>
              <a:t>… </a:t>
            </a:r>
            <a:r>
              <a:rPr lang="de-DE" sz="2200" b="1" dirty="0"/>
              <a:t>simuliertes Unternehmen</a:t>
            </a:r>
            <a:r>
              <a:rPr lang="de-DE" sz="2200" dirty="0"/>
              <a:t>, das die </a:t>
            </a:r>
            <a:r>
              <a:rPr lang="de-DE" sz="2200" b="1" dirty="0"/>
              <a:t>reale Geschäftswelt </a:t>
            </a:r>
            <a:r>
              <a:rPr lang="de-DE" sz="2200" dirty="0"/>
              <a:t>abbildet.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3DDD86-44EB-49A4-B75E-A271AB619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83661"/>
      </p:ext>
    </p:extLst>
  </p:cSld>
  <p:clrMapOvr>
    <a:masterClrMapping/>
  </p:clrMapOvr>
  <p:transition spd="slow" advTm="753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Übungsunternehmen?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808018"/>
              </p:ext>
            </p:extLst>
          </p:nvPr>
        </p:nvGraphicFramePr>
        <p:xfrm>
          <a:off x="457200" y="177281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37787" r="73470" b="20052"/>
          <a:stretch/>
        </p:blipFill>
        <p:spPr bwMode="auto">
          <a:xfrm>
            <a:off x="6079138" y="1769451"/>
            <a:ext cx="1392035" cy="216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t="312" r="5178" b="40205"/>
          <a:stretch/>
        </p:blipFill>
        <p:spPr bwMode="auto">
          <a:xfrm>
            <a:off x="7236296" y="2924944"/>
            <a:ext cx="1709960" cy="257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4B89ED-76D6-40A2-8490-9AF3443C2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39393"/>
      </p:ext>
    </p:extLst>
  </p:cSld>
  <p:clrMapOvr>
    <a:masterClrMapping/>
  </p:clrMapOvr>
  <p:transition spd="slow" advTm="974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4008"/>
            <a:ext cx="8229600" cy="1066800"/>
          </a:xfrm>
        </p:spPr>
        <p:txBody>
          <a:bodyPr/>
          <a:lstStyle/>
          <a:p>
            <a:r>
              <a:rPr lang="de-DE" dirty="0"/>
              <a:t>Qualifizierte berufliche Bildung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017147"/>
              </p:ext>
            </p:extLst>
          </p:nvPr>
        </p:nvGraphicFramePr>
        <p:xfrm>
          <a:off x="457200" y="177323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453BCB-487C-448E-8B1B-81BC071D6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2761"/>
      </p:ext>
    </p:extLst>
  </p:cSld>
  <p:clrMapOvr>
    <a:masterClrMapping/>
  </p:clrMapOvr>
  <p:transition spd="slow" advTm="487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hea">
  <a:themeElements>
    <a:clrScheme name="Benutzerdefiniert 3">
      <a:dk1>
        <a:sysClr val="windowText" lastClr="000000"/>
      </a:dk1>
      <a:lt1>
        <a:srgbClr val="D8D8D8"/>
      </a:lt1>
      <a:dk2>
        <a:srgbClr val="0070C0"/>
      </a:dk2>
      <a:lt2>
        <a:srgbClr val="78397A"/>
      </a:lt2>
      <a:accent1>
        <a:srgbClr val="0070C0"/>
      </a:accent1>
      <a:accent2>
        <a:srgbClr val="FFFF00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enutzerdefiniert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0</TotalTime>
  <Words>1044</Words>
  <Application>Microsoft Office PowerPoint</Application>
  <PresentationFormat>Bildschirmpräsentation (4:3)</PresentationFormat>
  <Paragraphs>304</Paragraphs>
  <Slides>22</Slides>
  <Notes>2</Notes>
  <HiddenSlides>0</HiddenSlides>
  <MMClips>22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Georgia</vt:lpstr>
      <vt:lpstr>Tahoma</vt:lpstr>
      <vt:lpstr>Wingdings 2</vt:lpstr>
      <vt:lpstr>Rhea</vt:lpstr>
      <vt:lpstr>Städtische Wirtschaftsschule im Röthelheimpark Erlangen</vt:lpstr>
      <vt:lpstr>PowerPoint-Präsentation</vt:lpstr>
      <vt:lpstr>Schulen im Vergleich</vt:lpstr>
      <vt:lpstr>Allgemeinbildung an der Wirtschaftsschule</vt:lpstr>
      <vt:lpstr>Berufsbildung an der Wirtschaftsschule</vt:lpstr>
      <vt:lpstr>BSK  ökonomische Grundbildung</vt:lpstr>
      <vt:lpstr>Übungsunternehmen ist ein …</vt:lpstr>
      <vt:lpstr>Was ist Übungsunternehmen?</vt:lpstr>
      <vt:lpstr>Qualifizierte berufliche Bildung</vt:lpstr>
      <vt:lpstr>Qualifizierungsfächer 9. Klasse/10. Klasse 2-stufig (2 Std.)</vt:lpstr>
      <vt:lpstr>Naturwissenschaftliche Bildung an der Wirtschaftsschule</vt:lpstr>
      <vt:lpstr>Abschlussprüfungsfächer</vt:lpstr>
      <vt:lpstr>PowerPoint-Präsentation</vt:lpstr>
      <vt:lpstr>Offene Ganztagesschule</vt:lpstr>
      <vt:lpstr>Gebundene Ganztagesschule</vt:lpstr>
      <vt:lpstr>Wege an die W.i.R.</vt:lpstr>
      <vt:lpstr>Einstieg in die 3-, 4- und 5-stufige WS</vt:lpstr>
      <vt:lpstr>Einstieg in die 2-stufige WS</vt:lpstr>
      <vt:lpstr>Wie geht es weiter?</vt:lpstr>
      <vt:lpstr>Wirtschaftsschule – und was dann?</vt:lpstr>
      <vt:lpstr>Stundentafel an der  4- und 5-stufigen Wirtschaftsschule</vt:lpstr>
      <vt:lpstr>Vielen Dank für die Aufmerksamkeit!</vt:lpstr>
    </vt:vector>
  </TitlesOfParts>
  <Company>Musterschule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AProfLehrer</dc:creator>
  <cp:lastModifiedBy>Petra Jessen</cp:lastModifiedBy>
  <cp:revision>67</cp:revision>
  <cp:lastPrinted>2019-10-01T12:09:24Z</cp:lastPrinted>
  <dcterms:created xsi:type="dcterms:W3CDTF">2017-07-27T06:19:26Z</dcterms:created>
  <dcterms:modified xsi:type="dcterms:W3CDTF">2021-02-05T09:50:39Z</dcterms:modified>
</cp:coreProperties>
</file>