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883" r:id="rId5"/>
  </p:sldMasterIdLst>
  <p:notesMasterIdLst>
    <p:notesMasterId r:id="rId41"/>
  </p:notesMasterIdLst>
  <p:handoutMasterIdLst>
    <p:handoutMasterId r:id="rId42"/>
  </p:handoutMasterIdLst>
  <p:sldIdLst>
    <p:sldId id="438" r:id="rId6"/>
    <p:sldId id="343" r:id="rId7"/>
    <p:sldId id="344" r:id="rId8"/>
    <p:sldId id="346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2" r:id="rId21"/>
    <p:sldId id="364" r:id="rId22"/>
    <p:sldId id="365" r:id="rId23"/>
    <p:sldId id="366" r:id="rId24"/>
    <p:sldId id="367" r:id="rId25"/>
    <p:sldId id="368" r:id="rId26"/>
    <p:sldId id="370" r:id="rId27"/>
    <p:sldId id="372" r:id="rId28"/>
    <p:sldId id="373" r:id="rId29"/>
    <p:sldId id="374" r:id="rId30"/>
    <p:sldId id="375" r:id="rId31"/>
    <p:sldId id="376" r:id="rId32"/>
    <p:sldId id="378" r:id="rId33"/>
    <p:sldId id="379" r:id="rId34"/>
    <p:sldId id="381" r:id="rId35"/>
    <p:sldId id="383" r:id="rId36"/>
    <p:sldId id="384" r:id="rId37"/>
    <p:sldId id="380" r:id="rId38"/>
    <p:sldId id="385" r:id="rId39"/>
    <p:sldId id="386" r:id="rId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E8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4177" autoAdjust="0"/>
  </p:normalViewPr>
  <p:slideViewPr>
    <p:cSldViewPr>
      <p:cViewPr varScale="1">
        <p:scale>
          <a:sx n="199" d="100"/>
          <a:sy n="199" d="100"/>
        </p:scale>
        <p:origin x="8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76214-D7BC-4BC6-8A9A-BACCEC5D4B51}" type="datetimeFigureOut">
              <a:rPr lang="de-DE" smtClean="0"/>
              <a:t>10.02.21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9307-C799-496D-9FF7-AA561456FD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179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932BE-7BC0-4867-A130-030C1324A92B}" type="datetimeFigureOut">
              <a:rPr lang="de-DE" smtClean="0"/>
              <a:t>10.02.21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8DC97-5771-4A55-A39E-824BBE5EF3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58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8384-6D27-4B01-A73B-26DCDCD1B1DA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F7AE4-9313-4233-BC3D-326F94EE32B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36267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EF85-1C98-4519-A199-0AB18F44ECF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91AAB-1B81-4AA4-8AD2-0EA690579CA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6613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F47A-CD8E-4069-AF28-8B4F7FAFD3D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CE3F-DE30-44FC-8E4C-7FCE08B9E47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87927"/>
      </p:ext>
    </p:extLst>
  </p:cSld>
  <p:clrMapOvr>
    <a:masterClrMapping/>
  </p:clrMapOvr>
  <p:transition spd="slow" advClick="0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2204864"/>
            <a:ext cx="8458200" cy="1470025"/>
          </a:xfrm>
        </p:spPr>
        <p:txBody>
          <a:bodyPr anchor="b"/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2982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810" y="233475"/>
            <a:ext cx="2683006" cy="197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313009"/>
      </p:ext>
    </p:extLst>
  </p:cSld>
  <p:clrMapOvr>
    <a:masterClrMapping/>
  </p:clrMapOvr>
  <p:transition spd="slow" advTm="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209551"/>
      </p:ext>
    </p:extLst>
  </p:cSld>
  <p:clrMapOvr>
    <a:masterClrMapping/>
  </p:clrMapOvr>
  <p:transition spd="slow" advTm="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028734"/>
      </p:ext>
    </p:extLst>
  </p:cSld>
  <p:clrMapOvr>
    <a:masterClrMapping/>
  </p:clrMapOvr>
  <p:transition spd="slow" advTm="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822294"/>
      </p:ext>
    </p:extLst>
  </p:cSld>
  <p:clrMapOvr>
    <a:masterClrMapping/>
  </p:clrMapOvr>
  <p:transition spd="slow" advTm="5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620688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1844824"/>
            <a:ext cx="4041648" cy="457200"/>
          </a:xfrm>
          <a:noFill/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rgbClr val="0070C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dirty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21225" y="1844824"/>
            <a:ext cx="4041775" cy="457200"/>
          </a:xfrm>
          <a:noFill/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rgbClr val="0070C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dirty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381000" y="2348880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4" y="2348880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05745408"/>
      </p:ext>
    </p:extLst>
  </p:cSld>
  <p:clrMapOvr>
    <a:masterClrMapping/>
  </p:clrMapOvr>
  <p:transition spd="slow" advTm="5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170309"/>
      </p:ext>
    </p:extLst>
  </p:cSld>
  <p:clrMapOvr>
    <a:masterClrMapping/>
  </p:clrMapOvr>
  <p:transition spd="slow" advTm="5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832165"/>
      </p:ext>
    </p:extLst>
  </p:cSld>
  <p:clrMapOvr>
    <a:masterClrMapping/>
  </p:clrMapOvr>
  <p:transition spd="slow" advTm="5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434668"/>
      </p:ext>
    </p:extLst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2E2B-7A27-4C20-8E0D-5D038786966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A95A0-BF1A-4A2A-8A9D-6BF6765B084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160"/>
            <a:ext cx="1979712" cy="14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9455"/>
      </p:ext>
    </p:extLst>
  </p:cSld>
  <p:clrMapOvr>
    <a:masterClrMapping/>
  </p:clrMapOvr>
  <p:transition spd="slow" advClick="0" advTm="5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750649"/>
      </p:ext>
    </p:extLst>
  </p:cSld>
  <p:clrMapOvr>
    <a:masterClrMapping/>
  </p:clrMapOvr>
  <p:transition spd="slow" advTm="5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929936"/>
      </p:ext>
    </p:extLst>
  </p:cSld>
  <p:clrMapOvr>
    <a:masterClrMapping/>
  </p:clrMapOvr>
  <p:transition spd="slow" advTm="5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98C4B8B-FCA6-48F9-9EAC-A8968967D663}" type="datetimeFigureOut">
              <a:rPr lang="de-DE" smtClean="0">
                <a:solidFill>
                  <a:prstClr val="black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10.02.21</a:t>
            </a:fld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32243"/>
      </p:ext>
    </p:extLst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B09AA-B28F-488A-9271-795B76E6F8F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7F18A-C09C-4381-9ABF-44122C17D5F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513" y="1471127"/>
            <a:ext cx="4730750" cy="347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050645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6F479-B7D1-47A3-8EAC-D36B3F75B9D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5A03-8AC8-4898-9593-C25A7EBB1CB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27544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5E5FF-71EC-4008-91E9-EDC1B51CF09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856ED-10CE-4F42-8F1C-EE12C2AFF3E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6970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B03D2-7001-4C1D-BEE5-F28368A2DBAA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BE17-0259-4D13-A0E1-C2F9EB6340E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02769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7CF43-4BF5-4F42-B27A-D25ACA8AB08F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2DAC3-3DAD-4A09-B546-D130B79C3CD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10536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955F3-5A83-43A6-8787-52CE0A3D446E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DD08E-2F77-4641-B774-C5926C0DA1D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31946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38D1-79CB-41D8-8B4D-D35BFFF25553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3EAD-697C-4945-A248-EEA97DC684D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74551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8EB4E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549F82-3F3C-402A-9E4C-5B250FCC982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FF474C-B3A8-42D2-8747-E4E03301855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7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5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8D8D8"/>
              </a:solidFill>
            </a:endParaRPr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8D8D8"/>
              </a:solidFill>
            </a:endParaRPr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8D8D8"/>
              </a:solidFill>
            </a:endParaRPr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8D8D8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634008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B39D17-E253-424D-A976-6D9EB89254A9}" type="slidenum">
              <a:rPr lang="de-DE" smtClean="0"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latin typeface="Tahoma"/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-252536" y="6381328"/>
            <a:ext cx="9793088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Städt. Wirtschaftsschule im </a:t>
            </a:r>
            <a:r>
              <a:rPr lang="de-DE" sz="1400" dirty="0" err="1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Röthelheimpark</a:t>
            </a:r>
            <a:r>
              <a:rPr lang="de-DE" sz="1400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Erlangen  </a:t>
            </a:r>
          </a:p>
        </p:txBody>
      </p:sp>
      <p:pic>
        <p:nvPicPr>
          <p:cNvPr id="21" name="Picture 7" descr="Logo_Wi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11" y="5641841"/>
            <a:ext cx="1224285" cy="117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49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slow" advTm="5000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rgbClr val="0070C0"/>
        </a:buClr>
        <a:buFont typeface="Georgia"/>
        <a:buChar char="•"/>
        <a:defRPr kumimoji="0"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rgbClr val="0070C0"/>
        </a:buClr>
        <a:buFont typeface="Georgia"/>
        <a:buChar char="▫"/>
        <a:defRPr kumimoji="0" sz="2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rgbClr val="0070C0"/>
        </a:buClr>
        <a:buFont typeface="Wingdings 2"/>
        <a:buChar char=""/>
        <a:defRPr kumimoji="0"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rgbClr val="0070C0"/>
        </a:buClr>
        <a:buFont typeface="Wingdings 2"/>
        <a:buChar char=""/>
        <a:defRPr kumimoji="0"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rgbClr val="0070C0"/>
        </a:buClr>
        <a:buFont typeface="Georgia"/>
        <a:buChar char="▫"/>
        <a:defRPr kumimoji="0"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5_Various_Jan Hammer Miami Vice _100 Greatest TV Themes CD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403" y="4941168"/>
            <a:ext cx="609600" cy="60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2204865"/>
            <a:ext cx="8458200" cy="1080119"/>
          </a:xfrm>
        </p:spPr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Willkommen an unserer Schule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987008" cy="2553398"/>
          </a:xfrm>
        </p:spPr>
        <p:txBody>
          <a:bodyPr>
            <a:noAutofit/>
          </a:bodyPr>
          <a:lstStyle/>
          <a:p>
            <a:r>
              <a:rPr lang="de-DE" sz="2800" dirty="0"/>
              <a:t>Eine kleine Reise durch unser Schulleben</a:t>
            </a:r>
          </a:p>
          <a:p>
            <a:endParaRPr lang="de-DE" sz="2800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320241" cy="186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56899"/>
            <a:ext cx="2974323" cy="202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45" y="4875118"/>
            <a:ext cx="2974323" cy="198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48954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OGTS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0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Offene Ganztagesschule</a:t>
            </a:r>
          </a:p>
        </p:txBody>
      </p:sp>
      <p:sp>
        <p:nvSpPr>
          <p:cNvPr id="51204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51205" name="Picture 8" descr="E:\PPP_Schule\bilder\offene Ganztagesschule\OGTS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752600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 descr="E:\PPP_Schule\bilder\offene Ganztagesschule\OGT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752600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196300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Gemeinschaftstage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Lions Quest </a:t>
            </a:r>
          </a:p>
        </p:txBody>
      </p:sp>
      <p:pic>
        <p:nvPicPr>
          <p:cNvPr id="52229" name="Picture 10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4670" b="4150"/>
          <a:stretch/>
        </p:blipFill>
        <p:spPr bwMode="auto">
          <a:xfrm>
            <a:off x="323528" y="1700808"/>
            <a:ext cx="8424937" cy="498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744620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Ultrabookklassen</a:t>
            </a:r>
            <a:endParaRPr lang="de-DE" altLang="de-DE" dirty="0"/>
          </a:p>
        </p:txBody>
      </p:sp>
      <p:pic>
        <p:nvPicPr>
          <p:cNvPr id="53250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Schaltungen in</a:t>
            </a:r>
          </a:p>
          <a:p>
            <a:pPr algn="ctr"/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„Natur und Technik“</a:t>
            </a:r>
          </a:p>
        </p:txBody>
      </p:sp>
      <p:pic>
        <p:nvPicPr>
          <p:cNvPr id="532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33" y="1828800"/>
            <a:ext cx="6011333" cy="4508500"/>
          </a:xfrm>
        </p:spPr>
      </p:pic>
    </p:spTree>
    <p:extLst>
      <p:ext uri="{BB962C8B-B14F-4D97-AF65-F5344CB8AC3E}">
        <p14:creationId xmlns:p14="http://schemas.microsoft.com/office/powerpoint/2010/main" val="1708512103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Lions Quest</a:t>
            </a: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548680"/>
            <a:ext cx="6635750" cy="100865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altLang="de-DE" sz="17600" dirty="0">
                <a:solidFill>
                  <a:prstClr val="white"/>
                </a:solidFill>
              </a:rPr>
              <a:t>Tablet-Einsatz im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altLang="de-DE" sz="17600" dirty="0">
                <a:solidFill>
                  <a:prstClr val="white"/>
                </a:solidFill>
              </a:rPr>
              <a:t>Unterricht</a:t>
            </a:r>
            <a:endParaRPr lang="de-DE" altLang="de-DE" sz="12800" dirty="0">
              <a:solidFill>
                <a:prstClr val="white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54276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1050" y="1700213"/>
            <a:ext cx="6688138" cy="4525962"/>
          </a:xfrm>
        </p:spPr>
      </p:pic>
    </p:spTree>
    <p:extLst>
      <p:ext uri="{BB962C8B-B14F-4D97-AF65-F5344CB8AC3E}">
        <p14:creationId xmlns:p14="http://schemas.microsoft.com/office/powerpoint/2010/main" val="409835390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ECDL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ECDL Prüfungszentrum –</a:t>
            </a:r>
            <a:br>
              <a:rPr lang="de-DE" altLang="de-DE" sz="4400">
                <a:solidFill>
                  <a:prstClr val="white"/>
                </a:solidFill>
                <a:latin typeface="Calibri" pitchFamily="34" charset="0"/>
              </a:rPr>
            </a:br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als erste Erlanger Schule</a:t>
            </a:r>
          </a:p>
        </p:txBody>
      </p:sp>
      <p:pic>
        <p:nvPicPr>
          <p:cNvPr id="55300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" y="2924175"/>
            <a:ext cx="15843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Grafi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2525" y="1990725"/>
            <a:ext cx="62642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2209223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ECDL</a:t>
            </a: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5400">
                <a:solidFill>
                  <a:prstClr val="white"/>
                </a:solidFill>
                <a:latin typeface="Calibri" pitchFamily="34" charset="0"/>
              </a:rPr>
              <a:t>IHK-Zertifikat</a:t>
            </a:r>
          </a:p>
        </p:txBody>
      </p:sp>
      <p:pic>
        <p:nvPicPr>
          <p:cNvPr id="56325" name="Grafik 3"/>
          <p:cNvPicPr>
            <a:picLocks noChangeAspect="1"/>
          </p:cNvPicPr>
          <p:nvPr/>
        </p:nvPicPr>
        <p:blipFill rotWithShape="1">
          <a:blip r:embed="rId3"/>
          <a:srcRect l="4721"/>
          <a:stretch/>
        </p:blipFill>
        <p:spPr bwMode="auto">
          <a:xfrm>
            <a:off x="395536" y="5805264"/>
            <a:ext cx="6063117" cy="86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5688579" cy="37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51366"/>
      </p:ext>
    </p:extLst>
  </p:cSld>
  <p:clrMapOvr>
    <a:masterClrMapping/>
  </p:clrMapOvr>
  <p:transition spd="slow"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Sportfest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altLang="de-DE" sz="4100">
                <a:solidFill>
                  <a:prstClr val="white"/>
                </a:solidFill>
                <a:latin typeface="Calibri" pitchFamily="34" charset="0"/>
              </a:rPr>
              <a:t>Bewegte Schule </a:t>
            </a:r>
          </a:p>
        </p:txBody>
      </p:sp>
      <p:sp>
        <p:nvSpPr>
          <p:cNvPr id="58372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58373" name="Picture 7" descr="C:\Dokumente und Einstellungen\Obermeier\Eigene Dateien\PPP_Schule\Bilderauswahl\IMG_32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7526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8" descr="C:\Dokumente und Einstellungen\Obermeier\Eigene Dateien\PPP_Schule\Bilderauswahl\IMG_34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4798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6968759"/>
      </p:ext>
    </p:extLst>
  </p:cSld>
  <p:clrMapOvr>
    <a:masterClrMapping/>
  </p:clrMapOvr>
  <p:transition spd="slow"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Englandfahrt</a:t>
            </a:r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Englandfahrt </a:t>
            </a:r>
          </a:p>
        </p:txBody>
      </p:sp>
      <p:sp>
        <p:nvSpPr>
          <p:cNvPr id="60420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6042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r="8973" b="22266"/>
          <a:stretch/>
        </p:blipFill>
        <p:spPr>
          <a:xfrm>
            <a:off x="2035356" y="1828800"/>
            <a:ext cx="6716532" cy="4601704"/>
          </a:xfrm>
        </p:spPr>
      </p:pic>
    </p:spTree>
    <p:extLst>
      <p:ext uri="{BB962C8B-B14F-4D97-AF65-F5344CB8AC3E}">
        <p14:creationId xmlns:p14="http://schemas.microsoft.com/office/powerpoint/2010/main" val="3072688863"/>
      </p:ext>
    </p:extLst>
  </p:cSld>
  <p:clrMapOvr>
    <a:masterClrMapping/>
  </p:clrMapOvr>
  <p:transition spd="slow"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Skifahren im Ahrntal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Skifahren im Ahrntal </a:t>
            </a:r>
          </a:p>
        </p:txBody>
      </p:sp>
      <p:sp>
        <p:nvSpPr>
          <p:cNvPr id="61444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43" y="1844824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17106068"/>
      </p:ext>
    </p:extLst>
  </p:cSld>
  <p:clrMapOvr>
    <a:masterClrMapping/>
  </p:clrMapOvr>
  <p:transition spd="slow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Winterwoche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Winterwoche der 7. Klassen</a:t>
            </a:r>
          </a:p>
        </p:txBody>
      </p:sp>
      <p:pic>
        <p:nvPicPr>
          <p:cNvPr id="62468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2438" y="1916113"/>
            <a:ext cx="3154362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Grafi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2295525"/>
            <a:ext cx="5070475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175690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_Various_Jan Hammer Miami Vice _100 Greatest TV Themes CD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403" y="4941168"/>
            <a:ext cx="609600" cy="609600"/>
          </a:xfrm>
          <a:prstGeom prst="rect">
            <a:avLst/>
          </a:prstGeom>
        </p:spPr>
      </p:pic>
      <p:pic>
        <p:nvPicPr>
          <p:cNvPr id="1536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/>
          <a:stretch/>
        </p:blipFill>
        <p:spPr bwMode="auto">
          <a:xfrm>
            <a:off x="2051720" y="333376"/>
            <a:ext cx="670016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2051051" y="333376"/>
            <a:ext cx="6700838" cy="1223963"/>
          </a:xfrm>
        </p:spPr>
        <p:txBody>
          <a:bodyPr/>
          <a:lstStyle/>
          <a:p>
            <a:r>
              <a:rPr lang="de-DE" altLang="de-DE">
                <a:solidFill>
                  <a:schemeClr val="bg1"/>
                </a:solidFill>
              </a:rPr>
              <a:t>Unsere Schule…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81200"/>
            <a:ext cx="6629400" cy="3732213"/>
          </a:xfrm>
        </p:spPr>
      </p:pic>
    </p:spTree>
    <p:extLst>
      <p:ext uri="{BB962C8B-B14F-4D97-AF65-F5344CB8AC3E}">
        <p14:creationId xmlns:p14="http://schemas.microsoft.com/office/powerpoint/2010/main" val="7380918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Spenden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. . . jeder Kilometer</a:t>
            </a:r>
            <a:br>
              <a:rPr lang="de-DE" altLang="de-DE" sz="4400">
                <a:solidFill>
                  <a:prstClr val="white"/>
                </a:solidFill>
                <a:latin typeface="Calibri" pitchFamily="34" charset="0"/>
              </a:rPr>
            </a:br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für einen guten Zweck</a:t>
            </a:r>
          </a:p>
        </p:txBody>
      </p:sp>
      <p:sp>
        <p:nvSpPr>
          <p:cNvPr id="63492" name="Titel 1"/>
          <p:cNvSpPr txBox="1">
            <a:spLocks/>
          </p:cNvSpPr>
          <p:nvPr/>
        </p:nvSpPr>
        <p:spPr bwMode="auto">
          <a:xfrm>
            <a:off x="900113" y="2687638"/>
            <a:ext cx="6700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63493" name="Picture 8" descr="C:\Dokumente und Einstellungen\Obermeier\Eigene Dateien\PPP_Schule\Bilderauswahl\IMG_3178.jpg"/>
          <p:cNvPicPr>
            <a:picLocks noChangeAspect="1" noChangeArrowheads="1"/>
          </p:cNvPicPr>
          <p:nvPr/>
        </p:nvPicPr>
        <p:blipFill>
          <a:blip r:embed="rId3"/>
          <a:srcRect r="9280"/>
          <a:stretch>
            <a:fillRect/>
          </a:stretch>
        </p:blipFill>
        <p:spPr bwMode="auto">
          <a:xfrm>
            <a:off x="2057400" y="1628775"/>
            <a:ext cx="662940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178213"/>
      </p:ext>
    </p:extLst>
  </p:cSld>
  <p:clrMapOvr>
    <a:masterClrMapping/>
  </p:clrMapOvr>
  <p:transition spd="slow" advClick="0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Vorlesen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Vorlesen im Kindergarten</a:t>
            </a:r>
          </a:p>
        </p:txBody>
      </p:sp>
      <p:sp>
        <p:nvSpPr>
          <p:cNvPr id="64516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64517" name="Picture 7" descr="C:\Dokumente und Einstellungen\Obermeier\Eigene Dateien\PPP_Schule\Bilderauswahl\IMG_3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752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8" descr="C:\Dokumente und Einstellungen\Obermeier\Eigene Dateien\PPP_Schule\Bilderauswahl\IMG_36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2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69768"/>
      </p:ext>
    </p:extLst>
  </p:cSld>
  <p:clrMapOvr>
    <a:masterClrMapping/>
  </p:clrMapOvr>
  <p:transition spd="slow" advClick="0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Tschechische Schüler</a:t>
            </a: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20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6656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 l="18661" t="7906" r="9338" b="7048"/>
          <a:stretch>
            <a:fillRect/>
          </a:stretch>
        </p:blipFill>
        <p:spPr>
          <a:xfrm>
            <a:off x="2632075" y="2024063"/>
            <a:ext cx="5468938" cy="4594225"/>
          </a:xfrm>
        </p:spPr>
      </p:pic>
      <p:sp>
        <p:nvSpPr>
          <p:cNvPr id="66565" name="Rechteck 2"/>
          <p:cNvSpPr>
            <a:spLocks noChangeArrowheads="1"/>
          </p:cNvSpPr>
          <p:nvPr/>
        </p:nvSpPr>
        <p:spPr bwMode="auto">
          <a:xfrm>
            <a:off x="1992313" y="323850"/>
            <a:ext cx="69135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altLang="de-DE" sz="3200">
                <a:solidFill>
                  <a:srgbClr val="FFFFFF"/>
                </a:solidFill>
                <a:latin typeface="Calibri" pitchFamily="34" charset="0"/>
              </a:rPr>
              <a:t>Schüler aus Besiktas beim Innenminister in der Bayerischen Staatskanzlei</a:t>
            </a:r>
          </a:p>
        </p:txBody>
      </p:sp>
    </p:spTree>
    <p:extLst>
      <p:ext uri="{BB962C8B-B14F-4D97-AF65-F5344CB8AC3E}">
        <p14:creationId xmlns:p14="http://schemas.microsoft.com/office/powerpoint/2010/main" val="2607768315"/>
      </p:ext>
    </p:extLst>
  </p:cSld>
  <p:clrMapOvr>
    <a:masterClrMapping/>
  </p:clrMapOvr>
  <p:transition spd="slow" advClick="0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Jugend und Fantasie</a:t>
            </a:r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333375"/>
            <a:ext cx="6635750" cy="1223963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dirty="0" err="1">
                <a:solidFill>
                  <a:prstClr val="white"/>
                </a:solidFill>
              </a:rPr>
              <a:t>Hiersemannpreis</a:t>
            </a:r>
            <a:r>
              <a:rPr lang="de-DE" dirty="0">
                <a:solidFill>
                  <a:prstClr val="white"/>
                </a:solidFill>
              </a:rPr>
              <a:t> für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Projekt „Flüchtlinge“ </a:t>
            </a:r>
          </a:p>
        </p:txBody>
      </p:sp>
      <p:pic>
        <p:nvPicPr>
          <p:cNvPr id="68612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 l="13951" r="11214"/>
          <a:stretch>
            <a:fillRect/>
          </a:stretch>
        </p:blipFill>
        <p:spPr>
          <a:xfrm>
            <a:off x="369888" y="2301875"/>
            <a:ext cx="3879850" cy="3455988"/>
          </a:xfrm>
        </p:spPr>
      </p:pic>
      <p:pic>
        <p:nvPicPr>
          <p:cNvPr id="68613" name="Grafik 3"/>
          <p:cNvPicPr>
            <a:picLocks noChangeAspect="1"/>
          </p:cNvPicPr>
          <p:nvPr/>
        </p:nvPicPr>
        <p:blipFill>
          <a:blip r:embed="rId4"/>
          <a:srcRect l="16971" r="17197" b="29961"/>
          <a:stretch>
            <a:fillRect/>
          </a:stretch>
        </p:blipFill>
        <p:spPr bwMode="auto">
          <a:xfrm>
            <a:off x="4560888" y="2350182"/>
            <a:ext cx="4191000" cy="335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100588"/>
      </p:ext>
    </p:extLst>
  </p:cSld>
  <p:clrMapOvr>
    <a:masterClrMapping/>
  </p:clrMapOvr>
  <p:transition spd="slow" advClick="0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Bewerbungstraining</a:t>
            </a:r>
          </a:p>
        </p:txBody>
      </p:sp>
      <p:pic>
        <p:nvPicPr>
          <p:cNvPr id="6963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altLang="de-DE" sz="4100">
                <a:solidFill>
                  <a:prstClr val="white"/>
                </a:solidFill>
                <a:latin typeface="Calibri" pitchFamily="34" charset="0"/>
              </a:rPr>
              <a:t>Bewerbungstraining in Waldmünchen </a:t>
            </a:r>
          </a:p>
        </p:txBody>
      </p:sp>
      <p:sp>
        <p:nvSpPr>
          <p:cNvPr id="69636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48" y="1888444"/>
            <a:ext cx="6552728" cy="4618057"/>
          </a:xfrm>
        </p:spPr>
      </p:pic>
    </p:spTree>
    <p:extLst>
      <p:ext uri="{BB962C8B-B14F-4D97-AF65-F5344CB8AC3E}">
        <p14:creationId xmlns:p14="http://schemas.microsoft.com/office/powerpoint/2010/main" val="2971619368"/>
      </p:ext>
    </p:extLst>
  </p:cSld>
  <p:clrMapOvr>
    <a:masterClrMapping/>
  </p:clrMapOvr>
  <p:transition spd="slow" advClick="0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Audi</a:t>
            </a:r>
          </a:p>
        </p:txBody>
      </p:sp>
      <p:pic>
        <p:nvPicPr>
          <p:cNvPr id="70658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333375"/>
            <a:ext cx="6635750" cy="122396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Betriebsbesichtigung bei Audi  </a:t>
            </a:r>
          </a:p>
        </p:txBody>
      </p:sp>
      <p:sp>
        <p:nvSpPr>
          <p:cNvPr id="70660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70661" name="Picture 3" descr="AUDI Ingolstadt 01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1600200"/>
            <a:ext cx="6705600" cy="5027613"/>
          </a:xfrm>
        </p:spPr>
      </p:pic>
    </p:spTree>
    <p:extLst>
      <p:ext uri="{BB962C8B-B14F-4D97-AF65-F5344CB8AC3E}">
        <p14:creationId xmlns:p14="http://schemas.microsoft.com/office/powerpoint/2010/main" val="353949136"/>
      </p:ext>
    </p:extLst>
  </p:cSld>
  <p:clrMapOvr>
    <a:masterClrMapping/>
  </p:clrMapOvr>
  <p:transition spd="slow"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Hainer</a:t>
            </a:r>
          </a:p>
        </p:txBody>
      </p:sp>
      <p:pic>
        <p:nvPicPr>
          <p:cNvPr id="7168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333375"/>
            <a:ext cx="6635750" cy="1223963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Herr </a:t>
            </a:r>
            <a:r>
              <a:rPr lang="de-DE" dirty="0" err="1">
                <a:solidFill>
                  <a:prstClr val="white"/>
                </a:solidFill>
              </a:rPr>
              <a:t>Hainer</a:t>
            </a:r>
            <a:r>
              <a:rPr lang="de-DE" dirty="0">
                <a:solidFill>
                  <a:prstClr val="white"/>
                </a:solidFill>
              </a:rPr>
              <a:t> (ehemaliger Vorstandsvorsitzender der Adidas AG) an der W. i. R.  </a:t>
            </a:r>
          </a:p>
        </p:txBody>
      </p:sp>
      <p:pic>
        <p:nvPicPr>
          <p:cNvPr id="716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2060575"/>
            <a:ext cx="6705600" cy="3252788"/>
          </a:xfrm>
        </p:spPr>
      </p:pic>
    </p:spTree>
    <p:extLst>
      <p:ext uri="{BB962C8B-B14F-4D97-AF65-F5344CB8AC3E}">
        <p14:creationId xmlns:p14="http://schemas.microsoft.com/office/powerpoint/2010/main" val="1298971122"/>
      </p:ext>
    </p:extLst>
  </p:cSld>
  <p:clrMapOvr>
    <a:masterClrMapping/>
  </p:clrMapOvr>
  <p:transition spd="slow" advClick="0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Flüchtlinge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altLang="de-DE" sz="4100">
                <a:solidFill>
                  <a:prstClr val="white"/>
                </a:solidFill>
                <a:latin typeface="Calibri" pitchFamily="34" charset="0"/>
              </a:rPr>
              <a:t>Infoveranstaltungen über Flüchtlinge aus erster Hand</a:t>
            </a:r>
          </a:p>
        </p:txBody>
      </p:sp>
      <p:sp>
        <p:nvSpPr>
          <p:cNvPr id="72708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72709" name="Picture 7" descr="C:\Dokumente und Einstellungen\Obermeier\Eigene Dateien\PPP_Schule\Bilderauswahl\IMG_35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625600"/>
            <a:ext cx="670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484236"/>
      </p:ext>
    </p:extLst>
  </p:cSld>
  <p:clrMapOvr>
    <a:masterClrMapping/>
  </p:clrMapOvr>
  <p:transition spd="slow"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Bewegte Schule</a:t>
            </a: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 dirty="0" err="1">
                <a:solidFill>
                  <a:prstClr val="white"/>
                </a:solidFill>
                <a:latin typeface="Calibri" pitchFamily="34" charset="0"/>
              </a:rPr>
              <a:t>Crossmedia</a:t>
            </a:r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-Preis des BR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1661220"/>
            <a:ext cx="6697414" cy="4464943"/>
          </a:xfrm>
        </p:spPr>
      </p:pic>
    </p:spTree>
    <p:extLst>
      <p:ext uri="{BB962C8B-B14F-4D97-AF65-F5344CB8AC3E}">
        <p14:creationId xmlns:p14="http://schemas.microsoft.com/office/powerpoint/2010/main" val="2812286137"/>
      </p:ext>
    </p:extLst>
  </p:cSld>
  <p:clrMapOvr>
    <a:masterClrMapping/>
  </p:clrMapOvr>
  <p:transition spd="slow" advClick="0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/>
          <p:cNvPicPr>
            <a:picLocks noChangeAspect="1" noChangeArrowheads="1"/>
          </p:cNvPicPr>
          <p:nvPr/>
        </p:nvPicPr>
        <p:blipFill rotWithShape="1">
          <a:blip r:embed="rId2"/>
          <a:srcRect l="19932"/>
          <a:stretch/>
        </p:blipFill>
        <p:spPr bwMode="auto">
          <a:xfrm>
            <a:off x="2051720" y="304800"/>
            <a:ext cx="671128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Schule ohne Rassismus </a:t>
            </a:r>
          </a:p>
        </p:txBody>
      </p:sp>
      <p:sp>
        <p:nvSpPr>
          <p:cNvPr id="75779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7578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9852" y="1844675"/>
            <a:ext cx="56007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00417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333375"/>
            <a:ext cx="6700838" cy="122396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… liegt im </a:t>
            </a:r>
            <a:r>
              <a:rPr lang="de-DE" dirty="0" err="1">
                <a:solidFill>
                  <a:prstClr val="white"/>
                </a:solidFill>
              </a:rPr>
              <a:t>Röthelheimpark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39939" name="Picture 4" descr="H:\PPP_Schule\bilder\kar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828800"/>
            <a:ext cx="396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H:\PPP_Schule\bilder\Unbenannt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549775" y="3068638"/>
            <a:ext cx="4191000" cy="3111500"/>
          </a:xfrm>
        </p:spPr>
      </p:pic>
    </p:spTree>
    <p:extLst>
      <p:ext uri="{BB962C8B-B14F-4D97-AF65-F5344CB8AC3E}">
        <p14:creationId xmlns:p14="http://schemas.microsoft.com/office/powerpoint/2010/main" val="358325552"/>
      </p:ext>
    </p:extLst>
  </p:cSld>
  <p:clrMapOvr>
    <a:masterClrMapping/>
  </p:clrMapOvr>
  <p:transition spd="slow" advClick="0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/>
          <p:cNvPicPr>
            <a:picLocks noChangeAspect="1" noChangeArrowheads="1"/>
          </p:cNvPicPr>
          <p:nvPr/>
        </p:nvPicPr>
        <p:blipFill rotWithShape="1">
          <a:blip r:embed="rId2"/>
          <a:srcRect l="19932"/>
          <a:stretch/>
        </p:blipFill>
        <p:spPr bwMode="auto">
          <a:xfrm>
            <a:off x="2051720" y="304800"/>
            <a:ext cx="671128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sz="4100">
                <a:solidFill>
                  <a:prstClr val="white"/>
                </a:solidFill>
                <a:latin typeface="Calibri" pitchFamily="34" charset="0"/>
              </a:rPr>
              <a:t>Weihnachtsaktion der SMV für Flüchtlinge </a:t>
            </a:r>
          </a:p>
        </p:txBody>
      </p:sp>
      <p:sp>
        <p:nvSpPr>
          <p:cNvPr id="77827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/>
          <a:stretch/>
        </p:blipFill>
        <p:spPr>
          <a:xfrm>
            <a:off x="2348972" y="1700808"/>
            <a:ext cx="6192688" cy="48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6081"/>
      </p:ext>
    </p:extLst>
  </p:cSld>
  <p:clrMapOvr>
    <a:masterClrMapping/>
  </p:clrMapOvr>
  <p:transition spd="slow" advClick="0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Zeitzeugen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987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Unsere Schulband</a:t>
            </a:r>
          </a:p>
        </p:txBody>
      </p:sp>
      <p:pic>
        <p:nvPicPr>
          <p:cNvPr id="79876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/>
          <a:stretch/>
        </p:blipFill>
        <p:spPr bwMode="auto">
          <a:xfrm>
            <a:off x="2105422" y="2348880"/>
            <a:ext cx="6646068" cy="349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485519"/>
      </p:ext>
    </p:extLst>
  </p:cSld>
  <p:clrMapOvr>
    <a:masterClrMapping/>
  </p:clrMapOvr>
  <p:transition spd="slow" advClick="0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Musical</a:t>
            </a:r>
          </a:p>
        </p:txBody>
      </p:sp>
      <p:pic>
        <p:nvPicPr>
          <p:cNvPr id="80898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Schultheater </a:t>
            </a:r>
          </a:p>
        </p:txBody>
      </p:sp>
      <p:pic>
        <p:nvPicPr>
          <p:cNvPr id="809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7" y="2723356"/>
            <a:ext cx="5281613" cy="3521075"/>
          </a:xfrm>
        </p:spPr>
      </p:pic>
      <p:pic>
        <p:nvPicPr>
          <p:cNvPr id="8090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9851" y="1828800"/>
            <a:ext cx="41386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146249"/>
      </p:ext>
    </p:extLst>
  </p:cSld>
  <p:clrMapOvr>
    <a:masterClrMapping/>
  </p:clrMapOvr>
  <p:transition spd="slow"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Dr. Janik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680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 dirty="0">
                <a:solidFill>
                  <a:prstClr val="white"/>
                </a:solidFill>
                <a:latin typeface="Calibri" pitchFamily="34" charset="0"/>
              </a:rPr>
              <a:t>Nachhaltigkeitsschule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916832"/>
            <a:ext cx="5076564" cy="33843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77952"/>
            <a:ext cx="4827960" cy="32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82647"/>
      </p:ext>
    </p:extLst>
  </p:cSld>
  <p:clrMapOvr>
    <a:masterClrMapping/>
  </p:clrMapOvr>
  <p:transition spd="slow" advClick="0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Abschlussball</a:t>
            </a:r>
          </a:p>
        </p:txBody>
      </p:sp>
      <p:pic>
        <p:nvPicPr>
          <p:cNvPr id="8192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400">
                <a:solidFill>
                  <a:prstClr val="white"/>
                </a:solidFill>
                <a:latin typeface="Calibri" pitchFamily="34" charset="0"/>
              </a:rPr>
              <a:t>Abschlussball </a:t>
            </a:r>
          </a:p>
        </p:txBody>
      </p:sp>
      <p:sp>
        <p:nvSpPr>
          <p:cNvPr id="81924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81925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6975" y="2133600"/>
            <a:ext cx="4949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Grafi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2133600"/>
            <a:ext cx="2928937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836394"/>
      </p:ext>
    </p:extLst>
  </p:cSld>
  <p:clrMapOvr>
    <a:masterClrMapping/>
  </p:clrMapOvr>
  <p:transition spd="slow" advClick="0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186326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Pausenbereich</a:t>
            </a:r>
          </a:p>
        </p:txBody>
      </p:sp>
      <p:pic>
        <p:nvPicPr>
          <p:cNvPr id="4198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752600"/>
            <a:ext cx="6705600" cy="4799013"/>
          </a:xfr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300">
                <a:solidFill>
                  <a:prstClr val="white"/>
                </a:solidFill>
                <a:latin typeface="Calibri" pitchFamily="34" charset="0"/>
              </a:rPr>
              <a:t>Pausenbereich</a:t>
            </a:r>
          </a:p>
        </p:txBody>
      </p:sp>
    </p:spTree>
    <p:extLst>
      <p:ext uri="{BB962C8B-B14F-4D97-AF65-F5344CB8AC3E}">
        <p14:creationId xmlns:p14="http://schemas.microsoft.com/office/powerpoint/2010/main" val="1670794772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Berufsinfotag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100">
                <a:solidFill>
                  <a:prstClr val="white"/>
                </a:solidFill>
                <a:latin typeface="Calibri" pitchFamily="34" charset="0"/>
              </a:rPr>
              <a:t>Berufsinfotag </a:t>
            </a:r>
          </a:p>
        </p:txBody>
      </p:sp>
      <p:sp>
        <p:nvSpPr>
          <p:cNvPr id="46084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altLang="de-DE" sz="440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1" y="1700214"/>
            <a:ext cx="2650817" cy="187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691" y="1699401"/>
            <a:ext cx="2670913" cy="494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r="7476"/>
          <a:stretch/>
        </p:blipFill>
        <p:spPr>
          <a:xfrm>
            <a:off x="395535" y="3482010"/>
            <a:ext cx="5328593" cy="31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68481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223963"/>
          </a:xfrm>
        </p:spPr>
        <p:txBody>
          <a:bodyPr/>
          <a:lstStyle/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Übungsfirmen-Logos</a:t>
            </a:r>
            <a:br>
              <a:rPr lang="de-DE" altLang="de-DE">
                <a:solidFill>
                  <a:schemeClr val="bg1"/>
                </a:solidFill>
              </a:rPr>
            </a:br>
            <a:r>
              <a:rPr lang="de-DE" altLang="de-DE">
                <a:solidFill>
                  <a:schemeClr val="bg1"/>
                </a:solidFill>
              </a:rPr>
              <a:t>selbsterstellt 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1050" y="1665288"/>
            <a:ext cx="6629400" cy="4625975"/>
          </a:xfrm>
        </p:spPr>
      </p:pic>
    </p:spTree>
    <p:extLst>
      <p:ext uri="{BB962C8B-B14F-4D97-AF65-F5344CB8AC3E}">
        <p14:creationId xmlns:p14="http://schemas.microsoft.com/office/powerpoint/2010/main" val="591376558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Üfa-Messe 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51050" y="333375"/>
            <a:ext cx="6700838" cy="122396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de-DE" altLang="de-DE" sz="4100" dirty="0">
                <a:solidFill>
                  <a:prstClr val="white"/>
                </a:solidFill>
              </a:rPr>
              <a:t>Übungsunternehmenmesse </a:t>
            </a:r>
            <a:br>
              <a:rPr lang="de-DE" altLang="de-DE" sz="4100" dirty="0">
                <a:solidFill>
                  <a:prstClr val="white"/>
                </a:solidFill>
              </a:rPr>
            </a:br>
            <a:r>
              <a:rPr lang="de-DE" altLang="de-DE" sz="4100" dirty="0">
                <a:solidFill>
                  <a:prstClr val="white"/>
                </a:solidFill>
              </a:rPr>
              <a:t>in Mailand</a:t>
            </a:r>
          </a:p>
        </p:txBody>
      </p:sp>
      <p:pic>
        <p:nvPicPr>
          <p:cNvPr id="48132" name="Picture 6" descr="E:\PPP_Schule\bilder\Messe Mailand\Üfa Messe Mailand 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752600"/>
            <a:ext cx="670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710552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Kultusminister </a:t>
            </a: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itel 1"/>
          <p:cNvSpPr txBox="1">
            <a:spLocks/>
          </p:cNvSpPr>
          <p:nvPr/>
        </p:nvSpPr>
        <p:spPr bwMode="auto">
          <a:xfrm>
            <a:off x="2051050" y="333375"/>
            <a:ext cx="6700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100" dirty="0">
                <a:solidFill>
                  <a:prstClr val="white"/>
                </a:solidFill>
                <a:latin typeface="Calibri" pitchFamily="34" charset="0"/>
              </a:rPr>
              <a:t>Martina Stamm-</a:t>
            </a:r>
            <a:r>
              <a:rPr lang="de-DE" altLang="de-DE" sz="4100" dirty="0" err="1">
                <a:solidFill>
                  <a:prstClr val="white"/>
                </a:solidFill>
                <a:latin typeface="Calibri" pitchFamily="34" charset="0"/>
              </a:rPr>
              <a:t>Fibich</a:t>
            </a:r>
            <a:r>
              <a:rPr lang="de-DE" altLang="de-DE" sz="4100" dirty="0">
                <a:solidFill>
                  <a:prstClr val="white"/>
                </a:solidFill>
                <a:latin typeface="Calibri" pitchFamily="34" charset="0"/>
              </a:rPr>
              <a:t>, MdB</a:t>
            </a:r>
          </a:p>
          <a:p>
            <a:pPr algn="ctr"/>
            <a:r>
              <a:rPr lang="de-DE" altLang="de-DE" sz="3200" dirty="0">
                <a:solidFill>
                  <a:prstClr val="white"/>
                </a:solidFill>
                <a:latin typeface="Calibri" pitchFamily="34" charset="0"/>
              </a:rPr>
              <a:t>Bundestagsabgeordnete</a:t>
            </a:r>
          </a:p>
        </p:txBody>
      </p:sp>
      <p:pic>
        <p:nvPicPr>
          <p:cNvPr id="49156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07" t="32991" r="24746" b="2"/>
          <a:stretch/>
        </p:blipFill>
        <p:spPr>
          <a:xfrm>
            <a:off x="253943" y="1993202"/>
            <a:ext cx="3504350" cy="2941638"/>
          </a:xfrm>
        </p:spPr>
      </p:pic>
      <p:sp>
        <p:nvSpPr>
          <p:cNvPr id="49157" name="Textfeld 3"/>
          <p:cNvSpPr txBox="1">
            <a:spLocks noChangeArrowheads="1"/>
          </p:cNvSpPr>
          <p:nvPr/>
        </p:nvSpPr>
        <p:spPr bwMode="auto">
          <a:xfrm>
            <a:off x="936625" y="5653088"/>
            <a:ext cx="7451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 b="1" dirty="0">
                <a:solidFill>
                  <a:srgbClr val="0070C0"/>
                </a:solidFill>
              </a:rPr>
              <a:t>… ehemalige Schülerin der W. i. R.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/>
          <a:stretch/>
        </p:blipFill>
        <p:spPr>
          <a:xfrm>
            <a:off x="4355976" y="1997050"/>
            <a:ext cx="4292599" cy="2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41613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GGTS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0178" name="Picture 3"/>
          <p:cNvPicPr>
            <a:picLocks noChangeAspect="1" noChangeArrowheads="1"/>
          </p:cNvPicPr>
          <p:nvPr/>
        </p:nvPicPr>
        <p:blipFill rotWithShape="1">
          <a:blip r:embed="rId2"/>
          <a:srcRect l="20065"/>
          <a:stretch/>
        </p:blipFill>
        <p:spPr bwMode="auto">
          <a:xfrm>
            <a:off x="2051720" y="333375"/>
            <a:ext cx="670016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el 1"/>
          <p:cNvSpPr txBox="1">
            <a:spLocks/>
          </p:cNvSpPr>
          <p:nvPr/>
        </p:nvSpPr>
        <p:spPr bwMode="auto">
          <a:xfrm>
            <a:off x="2051050" y="333375"/>
            <a:ext cx="6635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altLang="de-DE" sz="4300">
                <a:solidFill>
                  <a:prstClr val="white"/>
                </a:solidFill>
                <a:latin typeface="Calibri" pitchFamily="34" charset="0"/>
              </a:rPr>
              <a:t>Gebundene Ganztagesschule </a:t>
            </a:r>
          </a:p>
        </p:txBody>
      </p:sp>
      <p:pic>
        <p:nvPicPr>
          <p:cNvPr id="50180" name="Picture 7" descr="E:\PPP_Schule\bilder\Gebundene Ganztagesschule\Ganztagesschul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7526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E:\PPP_Schule\bilder\Gebundene Ganztagesschule\Ganztagesschu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752600"/>
            <a:ext cx="269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802444"/>
      </p:ext>
    </p:extLst>
  </p:cSld>
  <p:clrMapOvr>
    <a:masterClrMapping/>
  </p:clrMapOvr>
  <p:transition spd="slow" advClick="0" advTm="5000">
    <p:wip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Rhea">
  <a:themeElements>
    <a:clrScheme name="Benutzerdefiniert 3">
      <a:dk1>
        <a:sysClr val="windowText" lastClr="000000"/>
      </a:dk1>
      <a:lt1>
        <a:srgbClr val="D8D8D8"/>
      </a:lt1>
      <a:dk2>
        <a:srgbClr val="0070C0"/>
      </a:dk2>
      <a:lt2>
        <a:srgbClr val="78397A"/>
      </a:lt2>
      <a:accent1>
        <a:srgbClr val="0070C0"/>
      </a:accent1>
      <a:accent2>
        <a:srgbClr val="FFFF00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enutzerdefiniert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CAC994EDBCFD47A1508A466FB5DD90" ma:contentTypeVersion="7" ma:contentTypeDescription="Ein neues Dokument erstellen." ma:contentTypeScope="" ma:versionID="5601787e40841f11ce4a07f7f26c0fda">
  <xsd:schema xmlns:xsd="http://www.w3.org/2001/XMLSchema" xmlns:xs="http://www.w3.org/2001/XMLSchema" xmlns:p="http://schemas.microsoft.com/office/2006/metadata/properties" xmlns:ns2="832ff1df-6ab9-486c-a97d-ade943f4e5a9" targetNamespace="http://schemas.microsoft.com/office/2006/metadata/properties" ma:root="true" ma:fieldsID="e2f651ceea1657f7168412d9ea675e4b" ns2:_="">
    <xsd:import namespace="832ff1df-6ab9-486c-a97d-ade943f4e5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ff1df-6ab9-486c-a97d-ade943f4e5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4361EF-63AC-4719-8467-5AAFF9EDFE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5CB267-1CF0-4556-B950-D93CB2DAE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2ff1df-6ab9-486c-a97d-ade943f4e5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9F0383-C44F-42D9-9FED-BA85BD32B97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</Words>
  <Application>Microsoft Macintosh PowerPoint</Application>
  <PresentationFormat>Bildschirmpräsentation (4:3)</PresentationFormat>
  <Paragraphs>69</Paragraphs>
  <Slides>35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42" baseType="lpstr">
      <vt:lpstr>Arial</vt:lpstr>
      <vt:lpstr>Calibri</vt:lpstr>
      <vt:lpstr>Georgia</vt:lpstr>
      <vt:lpstr>Tahoma</vt:lpstr>
      <vt:lpstr>Wingdings 2</vt:lpstr>
      <vt:lpstr>1_Larissa</vt:lpstr>
      <vt:lpstr>10_Rhea</vt:lpstr>
      <vt:lpstr>Willkommen an unserer Schule</vt:lpstr>
      <vt:lpstr>Unsere Schule…</vt:lpstr>
      <vt:lpstr>PowerPoint-Präsentation</vt:lpstr>
      <vt:lpstr>Pausenbereich</vt:lpstr>
      <vt:lpstr>Berufsinfotag</vt:lpstr>
      <vt:lpstr>Übungsfirmen-Logos selbsterstellt </vt:lpstr>
      <vt:lpstr>Üfa-Messe </vt:lpstr>
      <vt:lpstr>Kultusminister </vt:lpstr>
      <vt:lpstr>GGTS</vt:lpstr>
      <vt:lpstr>OGTS</vt:lpstr>
      <vt:lpstr>Gemeinschaftstage</vt:lpstr>
      <vt:lpstr>Ultrabookklassen</vt:lpstr>
      <vt:lpstr>Lions Quest</vt:lpstr>
      <vt:lpstr>ECDL</vt:lpstr>
      <vt:lpstr>ECDL</vt:lpstr>
      <vt:lpstr>Sportfest</vt:lpstr>
      <vt:lpstr>Englandfahrt</vt:lpstr>
      <vt:lpstr>Skifahren im Ahrntal</vt:lpstr>
      <vt:lpstr>Winterwoche</vt:lpstr>
      <vt:lpstr>Spenden</vt:lpstr>
      <vt:lpstr>Vorlesen</vt:lpstr>
      <vt:lpstr>Tschechische Schüler</vt:lpstr>
      <vt:lpstr>Jugend und Fantasie</vt:lpstr>
      <vt:lpstr>Bewerbungstraining</vt:lpstr>
      <vt:lpstr>Audi</vt:lpstr>
      <vt:lpstr>Hainer</vt:lpstr>
      <vt:lpstr>Flüchtlinge</vt:lpstr>
      <vt:lpstr>Bewegte Schule</vt:lpstr>
      <vt:lpstr>PowerPoint-Präsentation</vt:lpstr>
      <vt:lpstr>PowerPoint-Präsentation</vt:lpstr>
      <vt:lpstr>Zeitzeugen</vt:lpstr>
      <vt:lpstr>Musical</vt:lpstr>
      <vt:lpstr>Dr. Janik</vt:lpstr>
      <vt:lpstr>Abschlussball</vt:lpstr>
      <vt:lpstr>PowerPoint-Präsentation</vt:lpstr>
    </vt:vector>
  </TitlesOfParts>
  <Company>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AProfSchueler, AProfSchueler</dc:creator>
  <cp:lastModifiedBy>Microsoft Office User</cp:lastModifiedBy>
  <cp:revision>216</cp:revision>
  <cp:lastPrinted>2016-03-02T16:57:23Z</cp:lastPrinted>
  <dcterms:created xsi:type="dcterms:W3CDTF">2014-10-21T13:01:43Z</dcterms:created>
  <dcterms:modified xsi:type="dcterms:W3CDTF">2021-02-10T16:42:19Z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0x01010097CAC994EDBCFD47A1508A466FB5DD90</vt:lpwstr>
  </property>
</Properties>
</file>